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theme/theme4.xml" ContentType="application/vnd.openxmlformats-officedocument.theme+xml"/>
  <Override PartName="/ppt/slideLayouts/slideLayout2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80" r:id="rId3"/>
    <p:sldMasterId id="2147483682" r:id="rId4"/>
    <p:sldMasterId id="2147483684" r:id="rId5"/>
  </p:sldMasterIdLst>
  <p:notesMasterIdLst>
    <p:notesMasterId r:id="rId28"/>
  </p:notesMasterIdLst>
  <p:sldIdLst>
    <p:sldId id="256" r:id="rId6"/>
    <p:sldId id="263" r:id="rId7"/>
    <p:sldId id="258" r:id="rId8"/>
    <p:sldId id="259" r:id="rId9"/>
    <p:sldId id="260" r:id="rId10"/>
    <p:sldId id="261" r:id="rId11"/>
    <p:sldId id="262" r:id="rId12"/>
    <p:sldId id="257"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56C1E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10" autoAdjust="0"/>
    <p:restoredTop sz="94660"/>
  </p:normalViewPr>
  <p:slideViewPr>
    <p:cSldViewPr snapToGrid="0">
      <p:cViewPr>
        <p:scale>
          <a:sx n="62" d="100"/>
          <a:sy n="62" d="100"/>
        </p:scale>
        <p:origin x="787" y="-1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file:///C:\Users\Admin\Desktop\projektk&#233;pek\WIN_20250312_15_14_02_Pro.jpg" TargetMode="External"/><Relationship Id="rId2" Type="http://schemas.openxmlformats.org/officeDocument/2006/relationships/image" Target="file:///C:\Users\Admin\Desktop\projektk&#233;pek\20250311_172910.jpg" TargetMode="External"/><Relationship Id="rId1" Type="http://schemas.openxmlformats.org/officeDocument/2006/relationships/image" Target="file:///C:\Users\Admin\Desktop\projektk&#233;pek\20250311_172900.jpg" TargetMode="External"/></Relationships>
</file>

<file path=ppt/diagrams/_rels/data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_rels/drawing1.xml.rels><?xml version="1.0" encoding="UTF-8" standalone="yes"?>
<Relationships xmlns="http://schemas.openxmlformats.org/package/2006/relationships"><Relationship Id="rId3" Type="http://schemas.openxmlformats.org/officeDocument/2006/relationships/image" Target="file:///C:\Users\Admin\Desktop\projektk&#233;pek\WIN_20250312_15_14_02_Pro.jpg" TargetMode="External"/><Relationship Id="rId2" Type="http://schemas.openxmlformats.org/officeDocument/2006/relationships/image" Target="file:///C:\Users\Admin\Desktop\projektk&#233;pek\20250311_172910.jpg" TargetMode="External"/><Relationship Id="rId1" Type="http://schemas.openxmlformats.org/officeDocument/2006/relationships/image" Target="file:///C:\Users\Admin\Desktop\projektk&#233;pek\20250311_172900.jpg" TargetMode="External"/></Relationships>
</file>

<file path=ppt/diagrams/_rels/drawing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9376EB-A39C-42D0-A0B0-5465167EE649}" type="doc">
      <dgm:prSet loTypeId="urn:microsoft.com/office/officeart/2008/layout/BendingPictureBlocks" loCatId="picture" qsTypeId="urn:microsoft.com/office/officeart/2005/8/quickstyle/simple1" qsCatId="simple" csTypeId="urn:microsoft.com/office/officeart/2005/8/colors/accent1_2" csCatId="accent1" phldr="1"/>
      <dgm:spPr/>
      <dgm:t>
        <a:bodyPr/>
        <a:lstStyle/>
        <a:p>
          <a:endParaRPr lang="hu-HU"/>
        </a:p>
      </dgm:t>
    </dgm:pt>
    <dgm:pt modelId="{CFC610FB-57BA-4D42-9C90-4AF802EC906F}">
      <dgm:prSet phldrT="[Szöveg]"/>
      <dgm:spPr/>
      <dgm:t>
        <a:bodyPr/>
        <a:lstStyle/>
        <a:p>
          <a:r>
            <a:rPr lang="hu-HU" dirty="0"/>
            <a:t>Ágoston Attila</a:t>
          </a:r>
        </a:p>
      </dgm:t>
    </dgm:pt>
    <dgm:pt modelId="{81617AF6-F61E-4F95-9BD2-8213C89DCCDD}" type="parTrans" cxnId="{BE408ABD-1368-4258-B0DC-B4A2F19EB848}">
      <dgm:prSet/>
      <dgm:spPr/>
      <dgm:t>
        <a:bodyPr/>
        <a:lstStyle/>
        <a:p>
          <a:endParaRPr lang="hu-HU"/>
        </a:p>
      </dgm:t>
    </dgm:pt>
    <dgm:pt modelId="{C01DA436-874A-4537-A5EA-E2E201CA543B}" type="sibTrans" cxnId="{BE408ABD-1368-4258-B0DC-B4A2F19EB848}">
      <dgm:prSet/>
      <dgm:spPr/>
      <dgm:t>
        <a:bodyPr/>
        <a:lstStyle/>
        <a:p>
          <a:endParaRPr lang="hu-HU"/>
        </a:p>
      </dgm:t>
    </dgm:pt>
    <dgm:pt modelId="{718ACCF8-6414-4804-8077-1427747E9B52}">
      <dgm:prSet phldrT="[Szöveg]"/>
      <dgm:spPr/>
      <dgm:t>
        <a:bodyPr/>
        <a:lstStyle/>
        <a:p>
          <a:r>
            <a:rPr lang="hu-HU" dirty="0"/>
            <a:t>Kardos Zoltán</a:t>
          </a:r>
        </a:p>
      </dgm:t>
    </dgm:pt>
    <dgm:pt modelId="{2D5F1E1C-02FE-4D08-8816-12339D5C245C}" type="parTrans" cxnId="{F9A84571-CF6D-4712-AAA9-DE75FDA1CCF7}">
      <dgm:prSet/>
      <dgm:spPr/>
      <dgm:t>
        <a:bodyPr/>
        <a:lstStyle/>
        <a:p>
          <a:endParaRPr lang="hu-HU"/>
        </a:p>
      </dgm:t>
    </dgm:pt>
    <dgm:pt modelId="{D083FD4D-1D6C-435A-A3FD-3D0D0BD50BA3}" type="sibTrans" cxnId="{F9A84571-CF6D-4712-AAA9-DE75FDA1CCF7}">
      <dgm:prSet/>
      <dgm:spPr/>
      <dgm:t>
        <a:bodyPr/>
        <a:lstStyle/>
        <a:p>
          <a:endParaRPr lang="hu-HU"/>
        </a:p>
      </dgm:t>
    </dgm:pt>
    <dgm:pt modelId="{CF14ADED-5BAC-436D-9E34-2D7BC4FBEE73}">
      <dgm:prSet phldrT="[Szöveg]"/>
      <dgm:spPr/>
      <dgm:t>
        <a:bodyPr/>
        <a:lstStyle/>
        <a:p>
          <a:r>
            <a:rPr lang="hu-HU" dirty="0"/>
            <a:t>Tóth Sándorné</a:t>
          </a:r>
        </a:p>
      </dgm:t>
    </dgm:pt>
    <dgm:pt modelId="{C79B3993-696D-4269-A001-1ADFDA884EF1}" type="parTrans" cxnId="{20E5F97E-5495-4354-9A2F-A2FCC8F45B24}">
      <dgm:prSet/>
      <dgm:spPr/>
      <dgm:t>
        <a:bodyPr/>
        <a:lstStyle/>
        <a:p>
          <a:endParaRPr lang="hu-HU"/>
        </a:p>
      </dgm:t>
    </dgm:pt>
    <dgm:pt modelId="{463532D4-20DC-4A80-8366-C158A0E493D1}" type="sibTrans" cxnId="{20E5F97E-5495-4354-9A2F-A2FCC8F45B24}">
      <dgm:prSet/>
      <dgm:spPr/>
      <dgm:t>
        <a:bodyPr/>
        <a:lstStyle/>
        <a:p>
          <a:endParaRPr lang="hu-HU"/>
        </a:p>
      </dgm:t>
    </dgm:pt>
    <dgm:pt modelId="{C1C9800B-1F65-4A8E-9AA8-6939F4E9EB7A}" type="pres">
      <dgm:prSet presAssocID="{219376EB-A39C-42D0-A0B0-5465167EE649}" presName="Name0" presStyleCnt="0">
        <dgm:presLayoutVars>
          <dgm:dir/>
          <dgm:resizeHandles/>
        </dgm:presLayoutVars>
      </dgm:prSet>
      <dgm:spPr/>
    </dgm:pt>
    <dgm:pt modelId="{59CE2AFC-8DB3-4066-B9E4-3ED10F9E979A}" type="pres">
      <dgm:prSet presAssocID="{CFC610FB-57BA-4D42-9C90-4AF802EC906F}" presName="composite" presStyleCnt="0"/>
      <dgm:spPr/>
    </dgm:pt>
    <dgm:pt modelId="{71059417-DE95-406F-8A36-1044035A4831}" type="pres">
      <dgm:prSet presAssocID="{CFC610FB-57BA-4D42-9C90-4AF802EC906F}" presName="rect1" presStyleLbl="bgImgPlace1" presStyleIdx="0" presStyleCnt="3"/>
      <dgm:spPr>
        <a:blipFill>
          <a:blip xmlns:r="http://schemas.openxmlformats.org/officeDocument/2006/relationships" r:link="rId1"/>
          <a:srcRect/>
          <a:stretch>
            <a:fillRect t="-9000" b="-9000"/>
          </a:stretch>
        </a:blipFill>
      </dgm:spPr>
    </dgm:pt>
    <dgm:pt modelId="{7C0CF4D3-5FB2-41D5-89C2-43AB813B2FBD}" type="pres">
      <dgm:prSet presAssocID="{CFC610FB-57BA-4D42-9C90-4AF802EC906F}" presName="rect2" presStyleLbl="node1" presStyleIdx="0" presStyleCnt="3">
        <dgm:presLayoutVars>
          <dgm:bulletEnabled val="1"/>
        </dgm:presLayoutVars>
      </dgm:prSet>
      <dgm:spPr/>
    </dgm:pt>
    <dgm:pt modelId="{8A3A185C-4F6D-4834-BFA0-42DBC7760C35}" type="pres">
      <dgm:prSet presAssocID="{C01DA436-874A-4537-A5EA-E2E201CA543B}" presName="sibTrans" presStyleCnt="0"/>
      <dgm:spPr/>
    </dgm:pt>
    <dgm:pt modelId="{7FDA7ECB-C626-4B7D-9BB7-99EA1F4B5457}" type="pres">
      <dgm:prSet presAssocID="{718ACCF8-6414-4804-8077-1427747E9B52}" presName="composite" presStyleCnt="0"/>
      <dgm:spPr/>
    </dgm:pt>
    <dgm:pt modelId="{B904FC6F-21A1-45F7-A906-6983CC952E7E}" type="pres">
      <dgm:prSet presAssocID="{718ACCF8-6414-4804-8077-1427747E9B52}" presName="rect1" presStyleLbl="bgImgPlace1" presStyleIdx="1" presStyleCnt="3"/>
      <dgm:spPr>
        <a:blipFill>
          <a:blip xmlns:r="http://schemas.openxmlformats.org/officeDocument/2006/relationships" r:link="rId2"/>
          <a:srcRect/>
          <a:stretch>
            <a:fillRect t="-9000" b="-9000"/>
          </a:stretch>
        </a:blipFill>
      </dgm:spPr>
    </dgm:pt>
    <dgm:pt modelId="{733EBAE9-9718-42C8-9FC9-C53E980A7E82}" type="pres">
      <dgm:prSet presAssocID="{718ACCF8-6414-4804-8077-1427747E9B52}" presName="rect2" presStyleLbl="node1" presStyleIdx="1" presStyleCnt="3">
        <dgm:presLayoutVars>
          <dgm:bulletEnabled val="1"/>
        </dgm:presLayoutVars>
      </dgm:prSet>
      <dgm:spPr/>
    </dgm:pt>
    <dgm:pt modelId="{3CC081F5-CF32-4C55-8FF9-BDEAD8495DF4}" type="pres">
      <dgm:prSet presAssocID="{D083FD4D-1D6C-435A-A3FD-3D0D0BD50BA3}" presName="sibTrans" presStyleCnt="0"/>
      <dgm:spPr/>
    </dgm:pt>
    <dgm:pt modelId="{D7A29EE6-31F1-43DB-9346-2EF3CCDA884F}" type="pres">
      <dgm:prSet presAssocID="{CF14ADED-5BAC-436D-9E34-2D7BC4FBEE73}" presName="composite" presStyleCnt="0"/>
      <dgm:spPr/>
    </dgm:pt>
    <dgm:pt modelId="{1B912AEE-14BB-4472-A7B4-618611F1259B}" type="pres">
      <dgm:prSet presAssocID="{CF14ADED-5BAC-436D-9E34-2D7BC4FBEE73}" presName="rect1" presStyleLbl="bgImgPlace1" presStyleIdx="2" presStyleCnt="3" custScaleX="111247"/>
      <dgm:spPr>
        <a:blipFill>
          <a:blip xmlns:r="http://schemas.openxmlformats.org/officeDocument/2006/relationships" r:link="rId3"/>
          <a:srcRect/>
          <a:stretch>
            <a:fillRect t="-9000" b="-9000"/>
          </a:stretch>
        </a:blipFill>
      </dgm:spPr>
    </dgm:pt>
    <dgm:pt modelId="{DAFD6D96-3A55-44D6-841E-9115DB03C96B}" type="pres">
      <dgm:prSet presAssocID="{CF14ADED-5BAC-436D-9E34-2D7BC4FBEE73}" presName="rect2" presStyleLbl="node1" presStyleIdx="2" presStyleCnt="3">
        <dgm:presLayoutVars>
          <dgm:bulletEnabled val="1"/>
        </dgm:presLayoutVars>
      </dgm:prSet>
      <dgm:spPr/>
    </dgm:pt>
  </dgm:ptLst>
  <dgm:cxnLst>
    <dgm:cxn modelId="{F41AE100-A348-4ACA-A478-6BD3E21AA464}" type="presOf" srcId="{219376EB-A39C-42D0-A0B0-5465167EE649}" destId="{C1C9800B-1F65-4A8E-9AA8-6939F4E9EB7A}" srcOrd="0" destOrd="0" presId="urn:microsoft.com/office/officeart/2008/layout/BendingPictureBlocks"/>
    <dgm:cxn modelId="{52DFCE10-6A09-4B63-AA79-186DB62F271C}" type="presOf" srcId="{CFC610FB-57BA-4D42-9C90-4AF802EC906F}" destId="{7C0CF4D3-5FB2-41D5-89C2-43AB813B2FBD}" srcOrd="0" destOrd="0" presId="urn:microsoft.com/office/officeart/2008/layout/BendingPictureBlocks"/>
    <dgm:cxn modelId="{F9A84571-CF6D-4712-AAA9-DE75FDA1CCF7}" srcId="{219376EB-A39C-42D0-A0B0-5465167EE649}" destId="{718ACCF8-6414-4804-8077-1427747E9B52}" srcOrd="1" destOrd="0" parTransId="{2D5F1E1C-02FE-4D08-8816-12339D5C245C}" sibTransId="{D083FD4D-1D6C-435A-A3FD-3D0D0BD50BA3}"/>
    <dgm:cxn modelId="{842D917D-0D73-4E0E-9F85-FD5EFFBC9B7E}" type="presOf" srcId="{718ACCF8-6414-4804-8077-1427747E9B52}" destId="{733EBAE9-9718-42C8-9FC9-C53E980A7E82}" srcOrd="0" destOrd="0" presId="urn:microsoft.com/office/officeart/2008/layout/BendingPictureBlocks"/>
    <dgm:cxn modelId="{20E5F97E-5495-4354-9A2F-A2FCC8F45B24}" srcId="{219376EB-A39C-42D0-A0B0-5465167EE649}" destId="{CF14ADED-5BAC-436D-9E34-2D7BC4FBEE73}" srcOrd="2" destOrd="0" parTransId="{C79B3993-696D-4269-A001-1ADFDA884EF1}" sibTransId="{463532D4-20DC-4A80-8366-C158A0E493D1}"/>
    <dgm:cxn modelId="{BE408ABD-1368-4258-B0DC-B4A2F19EB848}" srcId="{219376EB-A39C-42D0-A0B0-5465167EE649}" destId="{CFC610FB-57BA-4D42-9C90-4AF802EC906F}" srcOrd="0" destOrd="0" parTransId="{81617AF6-F61E-4F95-9BD2-8213C89DCCDD}" sibTransId="{C01DA436-874A-4537-A5EA-E2E201CA543B}"/>
    <dgm:cxn modelId="{3FEE49DE-8C59-400C-8478-34A72B12B16B}" type="presOf" srcId="{CF14ADED-5BAC-436D-9E34-2D7BC4FBEE73}" destId="{DAFD6D96-3A55-44D6-841E-9115DB03C96B}" srcOrd="0" destOrd="0" presId="urn:microsoft.com/office/officeart/2008/layout/BendingPictureBlocks"/>
    <dgm:cxn modelId="{6E81558E-67C8-4CFB-ACAA-A28455A5A72D}" type="presParOf" srcId="{C1C9800B-1F65-4A8E-9AA8-6939F4E9EB7A}" destId="{59CE2AFC-8DB3-4066-B9E4-3ED10F9E979A}" srcOrd="0" destOrd="0" presId="urn:microsoft.com/office/officeart/2008/layout/BendingPictureBlocks"/>
    <dgm:cxn modelId="{98ADCC61-2D2B-4186-B1FB-EDFFF01EDF60}" type="presParOf" srcId="{59CE2AFC-8DB3-4066-B9E4-3ED10F9E979A}" destId="{71059417-DE95-406F-8A36-1044035A4831}" srcOrd="0" destOrd="0" presId="urn:microsoft.com/office/officeart/2008/layout/BendingPictureBlocks"/>
    <dgm:cxn modelId="{33A8C343-038F-432B-B007-640F6C09AFF3}" type="presParOf" srcId="{59CE2AFC-8DB3-4066-B9E4-3ED10F9E979A}" destId="{7C0CF4D3-5FB2-41D5-89C2-43AB813B2FBD}" srcOrd="1" destOrd="0" presId="urn:microsoft.com/office/officeart/2008/layout/BendingPictureBlocks"/>
    <dgm:cxn modelId="{33C0BFC4-9773-4078-8329-E4232CC94EFF}" type="presParOf" srcId="{C1C9800B-1F65-4A8E-9AA8-6939F4E9EB7A}" destId="{8A3A185C-4F6D-4834-BFA0-42DBC7760C35}" srcOrd="1" destOrd="0" presId="urn:microsoft.com/office/officeart/2008/layout/BendingPictureBlocks"/>
    <dgm:cxn modelId="{5BC2F0BD-DEFF-4FDA-B3AA-BF71D4CEEC5A}" type="presParOf" srcId="{C1C9800B-1F65-4A8E-9AA8-6939F4E9EB7A}" destId="{7FDA7ECB-C626-4B7D-9BB7-99EA1F4B5457}" srcOrd="2" destOrd="0" presId="urn:microsoft.com/office/officeart/2008/layout/BendingPictureBlocks"/>
    <dgm:cxn modelId="{854C0E6C-BF64-45A0-A839-162F161C625E}" type="presParOf" srcId="{7FDA7ECB-C626-4B7D-9BB7-99EA1F4B5457}" destId="{B904FC6F-21A1-45F7-A906-6983CC952E7E}" srcOrd="0" destOrd="0" presId="urn:microsoft.com/office/officeart/2008/layout/BendingPictureBlocks"/>
    <dgm:cxn modelId="{EC1C3FB7-05A2-44CE-A273-E55FD03BA298}" type="presParOf" srcId="{7FDA7ECB-C626-4B7D-9BB7-99EA1F4B5457}" destId="{733EBAE9-9718-42C8-9FC9-C53E980A7E82}" srcOrd="1" destOrd="0" presId="urn:microsoft.com/office/officeart/2008/layout/BendingPictureBlocks"/>
    <dgm:cxn modelId="{C99A1753-61BC-422D-8C91-0164451FDDB7}" type="presParOf" srcId="{C1C9800B-1F65-4A8E-9AA8-6939F4E9EB7A}" destId="{3CC081F5-CF32-4C55-8FF9-BDEAD8495DF4}" srcOrd="3" destOrd="0" presId="urn:microsoft.com/office/officeart/2008/layout/BendingPictureBlocks"/>
    <dgm:cxn modelId="{52E30C51-2BE1-4682-8578-08B457420FA9}" type="presParOf" srcId="{C1C9800B-1F65-4A8E-9AA8-6939F4E9EB7A}" destId="{D7A29EE6-31F1-43DB-9346-2EF3CCDA884F}" srcOrd="4" destOrd="0" presId="urn:microsoft.com/office/officeart/2008/layout/BendingPictureBlocks"/>
    <dgm:cxn modelId="{981F958C-49AC-4C7D-9034-6816DDAB8127}" type="presParOf" srcId="{D7A29EE6-31F1-43DB-9346-2EF3CCDA884F}" destId="{1B912AEE-14BB-4472-A7B4-618611F1259B}" srcOrd="0" destOrd="0" presId="urn:microsoft.com/office/officeart/2008/layout/BendingPictureBlocks"/>
    <dgm:cxn modelId="{A4F4D0BE-BEAD-4DD4-A964-617BE7EAEC64}" type="presParOf" srcId="{D7A29EE6-31F1-43DB-9346-2EF3CCDA884F}" destId="{DAFD6D96-3A55-44D6-841E-9115DB03C96B}" srcOrd="1" destOrd="0" presId="urn:microsoft.com/office/officeart/2008/layout/BendingPictureBlock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782DB6-FB54-472A-B4E9-0399FFB76C63}"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hu-HU"/>
        </a:p>
      </dgm:t>
    </dgm:pt>
    <dgm:pt modelId="{F253C0FD-52D6-444F-A913-877752605A90}">
      <dgm:prSet phldrT="[Szöveg]" custT="1"/>
      <dgm:spPr/>
      <dgm:t>
        <a:bodyPr/>
        <a:lstStyle/>
        <a:p>
          <a:r>
            <a:rPr lang="hu-HU" sz="2000" b="1" dirty="0">
              <a:solidFill>
                <a:schemeClr val="bg2">
                  <a:lumMod val="50000"/>
                </a:schemeClr>
              </a:solidFill>
              <a:latin typeface="Century Gothic" panose="020B0502020202020204" pitchFamily="34" charset="0"/>
            </a:rPr>
            <a:t>Valutaváltás</a:t>
          </a:r>
        </a:p>
      </dgm:t>
    </dgm:pt>
    <dgm:pt modelId="{56B08CE3-F750-460C-9540-C2A307B942E4}" type="parTrans" cxnId="{A93EE442-F42F-4251-8849-D7EF7D6F8C7C}">
      <dgm:prSet/>
      <dgm:spPr/>
      <dgm:t>
        <a:bodyPr/>
        <a:lstStyle/>
        <a:p>
          <a:endParaRPr lang="hu-HU"/>
        </a:p>
      </dgm:t>
    </dgm:pt>
    <dgm:pt modelId="{F6C61AFE-9503-498B-9EC2-989DF373377F}" type="sibTrans" cxnId="{A93EE442-F42F-4251-8849-D7EF7D6F8C7C}">
      <dgm:prSet/>
      <dgm:spPr/>
      <dgm:t>
        <a:bodyPr/>
        <a:lstStyle/>
        <a:p>
          <a:endParaRPr lang="hu-HU"/>
        </a:p>
      </dgm:t>
    </dgm:pt>
    <dgm:pt modelId="{0F4FC378-00E6-45EE-A147-816E47A01332}">
      <dgm:prSet phldrT="[Szöveg]" custT="1"/>
      <dgm:spPr/>
      <dgm:t>
        <a:bodyPr/>
        <a:lstStyle/>
        <a:p>
          <a:r>
            <a:rPr lang="hu-HU" sz="2000" b="1" dirty="0">
              <a:solidFill>
                <a:schemeClr val="bg2">
                  <a:lumMod val="50000"/>
                </a:schemeClr>
              </a:solidFill>
              <a:latin typeface="Century Gothic" panose="020B0502020202020204" pitchFamily="34" charset="0"/>
            </a:rPr>
            <a:t>Árfolyam-változás vizuális megjelenítése</a:t>
          </a:r>
        </a:p>
      </dgm:t>
    </dgm:pt>
    <dgm:pt modelId="{A264EC6A-A70F-47C2-8C30-6B161929533B}" type="parTrans" cxnId="{1BE1FFB1-0BFB-4F3F-BB93-BEC7574F4229}">
      <dgm:prSet/>
      <dgm:spPr/>
      <dgm:t>
        <a:bodyPr/>
        <a:lstStyle/>
        <a:p>
          <a:endParaRPr lang="hu-HU"/>
        </a:p>
      </dgm:t>
    </dgm:pt>
    <dgm:pt modelId="{0288E479-8E51-460F-ADAD-73FBB1A3779A}" type="sibTrans" cxnId="{1BE1FFB1-0BFB-4F3F-BB93-BEC7574F4229}">
      <dgm:prSet/>
      <dgm:spPr/>
      <dgm:t>
        <a:bodyPr/>
        <a:lstStyle/>
        <a:p>
          <a:endParaRPr lang="hu-HU"/>
        </a:p>
      </dgm:t>
    </dgm:pt>
    <dgm:pt modelId="{0F512DD9-FA51-4855-A0B6-782934AF062C}">
      <dgm:prSet phldrT="[Szöveg]"/>
      <dgm:spPr/>
      <dgm:t>
        <a:bodyPr/>
        <a:lstStyle/>
        <a:p>
          <a:r>
            <a:rPr lang="hu-HU" b="1" dirty="0">
              <a:solidFill>
                <a:schemeClr val="bg2">
                  <a:lumMod val="50000"/>
                </a:schemeClr>
              </a:solidFill>
              <a:latin typeface="Century Gothic" panose="020B0502020202020204" pitchFamily="34" charset="0"/>
            </a:rPr>
            <a:t>Felhasználókezelés</a:t>
          </a:r>
        </a:p>
      </dgm:t>
    </dgm:pt>
    <dgm:pt modelId="{A9327FFF-7B4D-42D1-A199-B93F850907D3}" type="parTrans" cxnId="{734A3954-1440-420B-912D-716E347F7B8A}">
      <dgm:prSet/>
      <dgm:spPr/>
      <dgm:t>
        <a:bodyPr/>
        <a:lstStyle/>
        <a:p>
          <a:endParaRPr lang="hu-HU"/>
        </a:p>
      </dgm:t>
    </dgm:pt>
    <dgm:pt modelId="{C44CB32B-20CF-4923-A19D-654205E9DA4D}" type="sibTrans" cxnId="{734A3954-1440-420B-912D-716E347F7B8A}">
      <dgm:prSet/>
      <dgm:spPr/>
      <dgm:t>
        <a:bodyPr/>
        <a:lstStyle/>
        <a:p>
          <a:endParaRPr lang="hu-HU"/>
        </a:p>
      </dgm:t>
    </dgm:pt>
    <dgm:pt modelId="{C082CAC3-AE77-4D03-BF05-E4EA3285A347}">
      <dgm:prSet phldrT="[Szöveg]"/>
      <dgm:spPr/>
      <dgm:t>
        <a:bodyPr/>
        <a:lstStyle/>
        <a:p>
          <a:r>
            <a:rPr lang="hu-HU" b="1" dirty="0">
              <a:solidFill>
                <a:schemeClr val="bg2">
                  <a:lumMod val="50000"/>
                </a:schemeClr>
              </a:solidFill>
              <a:latin typeface="Century Gothic" panose="020B0502020202020204" pitchFamily="34" charset="0"/>
            </a:rPr>
            <a:t>Pénzküldés</a:t>
          </a:r>
        </a:p>
      </dgm:t>
    </dgm:pt>
    <dgm:pt modelId="{DD54888A-343E-4BA4-8823-068E1F1B7415}" type="parTrans" cxnId="{EAA11FF3-1B05-49A2-9B62-8089E4B77611}">
      <dgm:prSet/>
      <dgm:spPr/>
      <dgm:t>
        <a:bodyPr/>
        <a:lstStyle/>
        <a:p>
          <a:endParaRPr lang="hu-HU"/>
        </a:p>
      </dgm:t>
    </dgm:pt>
    <dgm:pt modelId="{44D871F4-704B-4894-8354-B1AB4CBA2CA9}" type="sibTrans" cxnId="{EAA11FF3-1B05-49A2-9B62-8089E4B77611}">
      <dgm:prSet/>
      <dgm:spPr/>
      <dgm:t>
        <a:bodyPr/>
        <a:lstStyle/>
        <a:p>
          <a:endParaRPr lang="hu-HU"/>
        </a:p>
      </dgm:t>
    </dgm:pt>
    <dgm:pt modelId="{B863FF65-0338-4053-8E7B-CA1C495B3356}" type="pres">
      <dgm:prSet presAssocID="{68782DB6-FB54-472A-B4E9-0399FFB76C63}" presName="Name0" presStyleCnt="0">
        <dgm:presLayoutVars>
          <dgm:dir/>
          <dgm:resizeHandles val="exact"/>
        </dgm:presLayoutVars>
      </dgm:prSet>
      <dgm:spPr/>
    </dgm:pt>
    <dgm:pt modelId="{168B2831-ACB7-4419-BB8A-7BFA5CD5612D}" type="pres">
      <dgm:prSet presAssocID="{F253C0FD-52D6-444F-A913-877752605A90}" presName="compNode" presStyleCnt="0"/>
      <dgm:spPr/>
    </dgm:pt>
    <dgm:pt modelId="{40D16CD1-5701-4701-AFEC-4B812696ED01}" type="pres">
      <dgm:prSet presAssocID="{F253C0FD-52D6-444F-A913-877752605A90}" presName="pictRect" presStyleLbl="node1" presStyleIdx="0" presStyleCnt="4"/>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0" r="-10000"/>
          </a:stretch>
        </a:blipFill>
      </dgm:spPr>
    </dgm:pt>
    <dgm:pt modelId="{05E9E314-37C2-4714-8744-CE34D1EEA5E6}" type="pres">
      <dgm:prSet presAssocID="{F253C0FD-52D6-444F-A913-877752605A90}" presName="textRect" presStyleLbl="revTx" presStyleIdx="0" presStyleCnt="4">
        <dgm:presLayoutVars>
          <dgm:bulletEnabled val="1"/>
        </dgm:presLayoutVars>
      </dgm:prSet>
      <dgm:spPr/>
    </dgm:pt>
    <dgm:pt modelId="{B0765304-46F3-4A6B-AC20-78DA5B29771C}" type="pres">
      <dgm:prSet presAssocID="{F6C61AFE-9503-498B-9EC2-989DF373377F}" presName="sibTrans" presStyleLbl="sibTrans2D1" presStyleIdx="0" presStyleCnt="0"/>
      <dgm:spPr/>
    </dgm:pt>
    <dgm:pt modelId="{FF000B2B-01BA-426B-B0EC-4FE19FF6F510}" type="pres">
      <dgm:prSet presAssocID="{0F4FC378-00E6-45EE-A147-816E47A01332}" presName="compNode" presStyleCnt="0"/>
      <dgm:spPr/>
    </dgm:pt>
    <dgm:pt modelId="{5FF7F663-7666-44C8-B669-57EF7AEFCA5C}" type="pres">
      <dgm:prSet presAssocID="{0F4FC378-00E6-45EE-A147-816E47A01332}" presName="pictRect" presStyleLbl="node1" presStyleIdx="1" presStyleCnt="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dgm:spPr>
    </dgm:pt>
    <dgm:pt modelId="{4113B80E-4104-4721-B882-8B8D0B0DE99E}" type="pres">
      <dgm:prSet presAssocID="{0F4FC378-00E6-45EE-A147-816E47A01332}" presName="textRect" presStyleLbl="revTx" presStyleIdx="1" presStyleCnt="4">
        <dgm:presLayoutVars>
          <dgm:bulletEnabled val="1"/>
        </dgm:presLayoutVars>
      </dgm:prSet>
      <dgm:spPr/>
    </dgm:pt>
    <dgm:pt modelId="{A050E655-FD20-4BB1-8962-A97323F8B756}" type="pres">
      <dgm:prSet presAssocID="{0288E479-8E51-460F-ADAD-73FBB1A3779A}" presName="sibTrans" presStyleLbl="sibTrans2D1" presStyleIdx="0" presStyleCnt="0"/>
      <dgm:spPr/>
    </dgm:pt>
    <dgm:pt modelId="{BD73E6FB-1456-4175-AD5A-260C041CE49B}" type="pres">
      <dgm:prSet presAssocID="{0F512DD9-FA51-4855-A0B6-782934AF062C}" presName="compNode" presStyleCnt="0"/>
      <dgm:spPr/>
    </dgm:pt>
    <dgm:pt modelId="{EC4002A1-082C-4B8F-A831-2082CC6B966F}" type="pres">
      <dgm:prSet presAssocID="{0F512DD9-FA51-4855-A0B6-782934AF062C}"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dgm:spPr>
    </dgm:pt>
    <dgm:pt modelId="{47B875FB-EA0D-4444-9612-BEF312F6C14D}" type="pres">
      <dgm:prSet presAssocID="{0F512DD9-FA51-4855-A0B6-782934AF062C}" presName="textRect" presStyleLbl="revTx" presStyleIdx="2" presStyleCnt="4" custScaleX="107184">
        <dgm:presLayoutVars>
          <dgm:bulletEnabled val="1"/>
        </dgm:presLayoutVars>
      </dgm:prSet>
      <dgm:spPr/>
    </dgm:pt>
    <dgm:pt modelId="{F6F9203F-0C94-45A7-96D1-98FAB19F2AB7}" type="pres">
      <dgm:prSet presAssocID="{C44CB32B-20CF-4923-A19D-654205E9DA4D}" presName="sibTrans" presStyleLbl="sibTrans2D1" presStyleIdx="0" presStyleCnt="0"/>
      <dgm:spPr/>
    </dgm:pt>
    <dgm:pt modelId="{519F49EC-12F6-4D61-8CF9-0C9C41A1E90C}" type="pres">
      <dgm:prSet presAssocID="{C082CAC3-AE77-4D03-BF05-E4EA3285A347}" presName="compNode" presStyleCnt="0"/>
      <dgm:spPr/>
    </dgm:pt>
    <dgm:pt modelId="{87ACC832-EA6A-4A21-B251-5340DFB42E0E}" type="pres">
      <dgm:prSet presAssocID="{C082CAC3-AE77-4D03-BF05-E4EA3285A347}" presName="pictRect" presStyleLbl="node1" presStyleIdx="3" presStyleCnt="4"/>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dgm:spPr>
    </dgm:pt>
    <dgm:pt modelId="{2F6992C6-D425-492F-A096-D78141B4DFF4}" type="pres">
      <dgm:prSet presAssocID="{C082CAC3-AE77-4D03-BF05-E4EA3285A347}" presName="textRect" presStyleLbl="revTx" presStyleIdx="3" presStyleCnt="4">
        <dgm:presLayoutVars>
          <dgm:bulletEnabled val="1"/>
        </dgm:presLayoutVars>
      </dgm:prSet>
      <dgm:spPr/>
    </dgm:pt>
  </dgm:ptLst>
  <dgm:cxnLst>
    <dgm:cxn modelId="{4143E42D-AE39-465D-828D-7727009F0F7A}" type="presOf" srcId="{0288E479-8E51-460F-ADAD-73FBB1A3779A}" destId="{A050E655-FD20-4BB1-8962-A97323F8B756}" srcOrd="0" destOrd="0" presId="urn:microsoft.com/office/officeart/2005/8/layout/pList1"/>
    <dgm:cxn modelId="{11DDEC61-8C04-492E-9468-DC691C097511}" type="presOf" srcId="{68782DB6-FB54-472A-B4E9-0399FFB76C63}" destId="{B863FF65-0338-4053-8E7B-CA1C495B3356}" srcOrd="0" destOrd="0" presId="urn:microsoft.com/office/officeart/2005/8/layout/pList1"/>
    <dgm:cxn modelId="{A93EE442-F42F-4251-8849-D7EF7D6F8C7C}" srcId="{68782DB6-FB54-472A-B4E9-0399FFB76C63}" destId="{F253C0FD-52D6-444F-A913-877752605A90}" srcOrd="0" destOrd="0" parTransId="{56B08CE3-F750-460C-9540-C2A307B942E4}" sibTransId="{F6C61AFE-9503-498B-9EC2-989DF373377F}"/>
    <dgm:cxn modelId="{EC1D494B-18EC-4E02-A497-8C82955503BC}" type="presOf" srcId="{C44CB32B-20CF-4923-A19D-654205E9DA4D}" destId="{F6F9203F-0C94-45A7-96D1-98FAB19F2AB7}" srcOrd="0" destOrd="0" presId="urn:microsoft.com/office/officeart/2005/8/layout/pList1"/>
    <dgm:cxn modelId="{734A3954-1440-420B-912D-716E347F7B8A}" srcId="{68782DB6-FB54-472A-B4E9-0399FFB76C63}" destId="{0F512DD9-FA51-4855-A0B6-782934AF062C}" srcOrd="2" destOrd="0" parTransId="{A9327FFF-7B4D-42D1-A199-B93F850907D3}" sibTransId="{C44CB32B-20CF-4923-A19D-654205E9DA4D}"/>
    <dgm:cxn modelId="{AE75C65A-9708-48B6-BF2F-716AC0989F9D}" type="presOf" srcId="{F6C61AFE-9503-498B-9EC2-989DF373377F}" destId="{B0765304-46F3-4A6B-AC20-78DA5B29771C}" srcOrd="0" destOrd="0" presId="urn:microsoft.com/office/officeart/2005/8/layout/pList1"/>
    <dgm:cxn modelId="{19D29CB1-C66E-47B0-8C97-BEEDD073F11B}" type="presOf" srcId="{C082CAC3-AE77-4D03-BF05-E4EA3285A347}" destId="{2F6992C6-D425-492F-A096-D78141B4DFF4}" srcOrd="0" destOrd="0" presId="urn:microsoft.com/office/officeart/2005/8/layout/pList1"/>
    <dgm:cxn modelId="{1BE1FFB1-0BFB-4F3F-BB93-BEC7574F4229}" srcId="{68782DB6-FB54-472A-B4E9-0399FFB76C63}" destId="{0F4FC378-00E6-45EE-A147-816E47A01332}" srcOrd="1" destOrd="0" parTransId="{A264EC6A-A70F-47C2-8C30-6B161929533B}" sibTransId="{0288E479-8E51-460F-ADAD-73FBB1A3779A}"/>
    <dgm:cxn modelId="{F8933EB9-A87A-4B23-9FA7-D0F5F86C0E29}" type="presOf" srcId="{0F512DD9-FA51-4855-A0B6-782934AF062C}" destId="{47B875FB-EA0D-4444-9612-BEF312F6C14D}" srcOrd="0" destOrd="0" presId="urn:microsoft.com/office/officeart/2005/8/layout/pList1"/>
    <dgm:cxn modelId="{EE5518BA-1741-4C35-8D49-B3A4DCD8E610}" type="presOf" srcId="{F253C0FD-52D6-444F-A913-877752605A90}" destId="{05E9E314-37C2-4714-8744-CE34D1EEA5E6}" srcOrd="0" destOrd="0" presId="urn:microsoft.com/office/officeart/2005/8/layout/pList1"/>
    <dgm:cxn modelId="{7442D2EB-46EC-41D4-ABD4-814A0401EAF8}" type="presOf" srcId="{0F4FC378-00E6-45EE-A147-816E47A01332}" destId="{4113B80E-4104-4721-B882-8B8D0B0DE99E}" srcOrd="0" destOrd="0" presId="urn:microsoft.com/office/officeart/2005/8/layout/pList1"/>
    <dgm:cxn modelId="{EAA11FF3-1B05-49A2-9B62-8089E4B77611}" srcId="{68782DB6-FB54-472A-B4E9-0399FFB76C63}" destId="{C082CAC3-AE77-4D03-BF05-E4EA3285A347}" srcOrd="3" destOrd="0" parTransId="{DD54888A-343E-4BA4-8823-068E1F1B7415}" sibTransId="{44D871F4-704B-4894-8354-B1AB4CBA2CA9}"/>
    <dgm:cxn modelId="{08A40C73-CB46-4990-BD98-4A00DB89A1C5}" type="presParOf" srcId="{B863FF65-0338-4053-8E7B-CA1C495B3356}" destId="{168B2831-ACB7-4419-BB8A-7BFA5CD5612D}" srcOrd="0" destOrd="0" presId="urn:microsoft.com/office/officeart/2005/8/layout/pList1"/>
    <dgm:cxn modelId="{2BBA5C17-FB15-4C35-A98B-34AC7461AA94}" type="presParOf" srcId="{168B2831-ACB7-4419-BB8A-7BFA5CD5612D}" destId="{40D16CD1-5701-4701-AFEC-4B812696ED01}" srcOrd="0" destOrd="0" presId="urn:microsoft.com/office/officeart/2005/8/layout/pList1"/>
    <dgm:cxn modelId="{4DC87B9F-DA27-489E-B4AA-49B23CF7E6F2}" type="presParOf" srcId="{168B2831-ACB7-4419-BB8A-7BFA5CD5612D}" destId="{05E9E314-37C2-4714-8744-CE34D1EEA5E6}" srcOrd="1" destOrd="0" presId="urn:microsoft.com/office/officeart/2005/8/layout/pList1"/>
    <dgm:cxn modelId="{360488BE-AC57-4821-B009-01CD80A33112}" type="presParOf" srcId="{B863FF65-0338-4053-8E7B-CA1C495B3356}" destId="{B0765304-46F3-4A6B-AC20-78DA5B29771C}" srcOrd="1" destOrd="0" presId="urn:microsoft.com/office/officeart/2005/8/layout/pList1"/>
    <dgm:cxn modelId="{8555BC19-67AD-4034-B02D-FCABFD0CF441}" type="presParOf" srcId="{B863FF65-0338-4053-8E7B-CA1C495B3356}" destId="{FF000B2B-01BA-426B-B0EC-4FE19FF6F510}" srcOrd="2" destOrd="0" presId="urn:microsoft.com/office/officeart/2005/8/layout/pList1"/>
    <dgm:cxn modelId="{36E95C70-6E33-4624-AFAD-3B859336C15D}" type="presParOf" srcId="{FF000B2B-01BA-426B-B0EC-4FE19FF6F510}" destId="{5FF7F663-7666-44C8-B669-57EF7AEFCA5C}" srcOrd="0" destOrd="0" presId="urn:microsoft.com/office/officeart/2005/8/layout/pList1"/>
    <dgm:cxn modelId="{CCA88074-6383-4B83-91B0-07C1A5023609}" type="presParOf" srcId="{FF000B2B-01BA-426B-B0EC-4FE19FF6F510}" destId="{4113B80E-4104-4721-B882-8B8D0B0DE99E}" srcOrd="1" destOrd="0" presId="urn:microsoft.com/office/officeart/2005/8/layout/pList1"/>
    <dgm:cxn modelId="{D7DA8793-CB84-4E88-A8D9-94C7E82CF53F}" type="presParOf" srcId="{B863FF65-0338-4053-8E7B-CA1C495B3356}" destId="{A050E655-FD20-4BB1-8962-A97323F8B756}" srcOrd="3" destOrd="0" presId="urn:microsoft.com/office/officeart/2005/8/layout/pList1"/>
    <dgm:cxn modelId="{24BB1B77-5A45-4E5E-80C4-101D81D2C97A}" type="presParOf" srcId="{B863FF65-0338-4053-8E7B-CA1C495B3356}" destId="{BD73E6FB-1456-4175-AD5A-260C041CE49B}" srcOrd="4" destOrd="0" presId="urn:microsoft.com/office/officeart/2005/8/layout/pList1"/>
    <dgm:cxn modelId="{04F2EFAD-0BEC-46F7-8341-5A8E20DAA9F6}" type="presParOf" srcId="{BD73E6FB-1456-4175-AD5A-260C041CE49B}" destId="{EC4002A1-082C-4B8F-A831-2082CC6B966F}" srcOrd="0" destOrd="0" presId="urn:microsoft.com/office/officeart/2005/8/layout/pList1"/>
    <dgm:cxn modelId="{5231EB1B-F338-4C66-AD70-D1CE9655EA25}" type="presParOf" srcId="{BD73E6FB-1456-4175-AD5A-260C041CE49B}" destId="{47B875FB-EA0D-4444-9612-BEF312F6C14D}" srcOrd="1" destOrd="0" presId="urn:microsoft.com/office/officeart/2005/8/layout/pList1"/>
    <dgm:cxn modelId="{6C7798EA-256E-4F4B-8387-5FAAF3CCE8DD}" type="presParOf" srcId="{B863FF65-0338-4053-8E7B-CA1C495B3356}" destId="{F6F9203F-0C94-45A7-96D1-98FAB19F2AB7}" srcOrd="5" destOrd="0" presId="urn:microsoft.com/office/officeart/2005/8/layout/pList1"/>
    <dgm:cxn modelId="{FFE1BCDF-4520-48E7-9331-BD9AED317A30}" type="presParOf" srcId="{B863FF65-0338-4053-8E7B-CA1C495B3356}" destId="{519F49EC-12F6-4D61-8CF9-0C9C41A1E90C}" srcOrd="6" destOrd="0" presId="urn:microsoft.com/office/officeart/2005/8/layout/pList1"/>
    <dgm:cxn modelId="{AF30D0D2-E3DA-4E01-825B-948D74F7423A}" type="presParOf" srcId="{519F49EC-12F6-4D61-8CF9-0C9C41A1E90C}" destId="{87ACC832-EA6A-4A21-B251-5340DFB42E0E}" srcOrd="0" destOrd="0" presId="urn:microsoft.com/office/officeart/2005/8/layout/pList1"/>
    <dgm:cxn modelId="{024F754D-93DE-4086-A60B-562382BFCAD1}" type="presParOf" srcId="{519F49EC-12F6-4D61-8CF9-0C9C41A1E90C}" destId="{2F6992C6-D425-492F-A096-D78141B4DFF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F30F929-1991-419D-9A6F-7E569D0BD0F1}" type="doc">
      <dgm:prSet loTypeId="urn:microsoft.com/office/officeart/2005/8/layout/matrix1" loCatId="matrix" qsTypeId="urn:microsoft.com/office/officeart/2005/8/quickstyle/3d1" qsCatId="3D" csTypeId="urn:microsoft.com/office/officeart/2005/8/colors/accent1_3" csCatId="accent1" phldr="1"/>
      <dgm:spPr/>
      <dgm:t>
        <a:bodyPr/>
        <a:lstStyle/>
        <a:p>
          <a:endParaRPr lang="hu-HU"/>
        </a:p>
      </dgm:t>
    </dgm:pt>
    <dgm:pt modelId="{A7DD9224-E926-43EC-979D-E045944A8FD2}">
      <dgm:prSet phldrT="[Szöveg]" custT="1"/>
      <dgm:spPr/>
      <dgm:t>
        <a:bodyPr/>
        <a:lstStyle/>
        <a:p>
          <a:r>
            <a:rPr lang="hu-HU" sz="2000" b="1" dirty="0"/>
            <a:t>A végtermék: valutaváltó</a:t>
          </a:r>
        </a:p>
      </dgm:t>
    </dgm:pt>
    <dgm:pt modelId="{74FEF9D8-EB7E-442E-AD6A-D204922F9E0D}" type="parTrans" cxnId="{B98CC7BA-7DFD-48B5-A8DD-C1C0A7526F64}">
      <dgm:prSet/>
      <dgm:spPr/>
      <dgm:t>
        <a:bodyPr/>
        <a:lstStyle/>
        <a:p>
          <a:endParaRPr lang="hu-HU"/>
        </a:p>
      </dgm:t>
    </dgm:pt>
    <dgm:pt modelId="{7EC9129F-ED6F-4371-9DD2-C4BB93584327}" type="sibTrans" cxnId="{B98CC7BA-7DFD-48B5-A8DD-C1C0A7526F64}">
      <dgm:prSet/>
      <dgm:spPr/>
      <dgm:t>
        <a:bodyPr/>
        <a:lstStyle/>
        <a:p>
          <a:endParaRPr lang="hu-HU"/>
        </a:p>
      </dgm:t>
    </dgm:pt>
    <dgm:pt modelId="{93C9D9E7-85F3-4446-A9E6-9ECE0D0134DE}">
      <dgm:prSet phldrT="[Szöveg]" custT="1"/>
      <dgm:spPr>
        <a:solidFill>
          <a:schemeClr val="accent1">
            <a:lumMod val="75000"/>
          </a:schemeClr>
        </a:solidFill>
      </dgm:spPr>
      <dgm:t>
        <a:bodyPr/>
        <a:lstStyle/>
        <a:p>
          <a:r>
            <a:rPr lang="hu-HU" sz="2000" dirty="0"/>
            <a:t>Adatbázis megtervezése, létrehozása</a:t>
          </a:r>
        </a:p>
      </dgm:t>
    </dgm:pt>
    <dgm:pt modelId="{5189BDF5-AA18-434A-8A64-DD134C910FFA}" type="parTrans" cxnId="{BC060066-6D83-4CBA-8640-B73996283B7E}">
      <dgm:prSet/>
      <dgm:spPr/>
      <dgm:t>
        <a:bodyPr/>
        <a:lstStyle/>
        <a:p>
          <a:endParaRPr lang="hu-HU"/>
        </a:p>
      </dgm:t>
    </dgm:pt>
    <dgm:pt modelId="{12957777-0B17-46C9-B791-4D03EF84EA41}" type="sibTrans" cxnId="{BC060066-6D83-4CBA-8640-B73996283B7E}">
      <dgm:prSet/>
      <dgm:spPr/>
      <dgm:t>
        <a:bodyPr/>
        <a:lstStyle/>
        <a:p>
          <a:endParaRPr lang="hu-HU"/>
        </a:p>
      </dgm:t>
    </dgm:pt>
    <dgm:pt modelId="{63E399B5-B801-47DD-AAFA-8953F59712BF}">
      <dgm:prSet custT="1"/>
      <dgm:spPr/>
      <dgm:t>
        <a:bodyPr/>
        <a:lstStyle/>
        <a:p>
          <a:r>
            <a:rPr lang="hu-HU" sz="2000" dirty="0" err="1"/>
            <a:t>Backend</a:t>
          </a:r>
          <a:r>
            <a:rPr lang="hu-HU" sz="2000" dirty="0"/>
            <a:t> rendszer létrehozása</a:t>
          </a:r>
        </a:p>
      </dgm:t>
    </dgm:pt>
    <dgm:pt modelId="{1BF52210-33A6-4175-8ED1-B504308C86F5}" type="parTrans" cxnId="{1E4F63BC-ADE1-43BF-A081-967BD9DA6D4F}">
      <dgm:prSet/>
      <dgm:spPr/>
      <dgm:t>
        <a:bodyPr/>
        <a:lstStyle/>
        <a:p>
          <a:endParaRPr lang="hu-HU"/>
        </a:p>
      </dgm:t>
    </dgm:pt>
    <dgm:pt modelId="{E4CEFFBD-63B1-4E60-BF90-C79209BD617A}" type="sibTrans" cxnId="{1E4F63BC-ADE1-43BF-A081-967BD9DA6D4F}">
      <dgm:prSet/>
      <dgm:spPr/>
      <dgm:t>
        <a:bodyPr/>
        <a:lstStyle/>
        <a:p>
          <a:endParaRPr lang="hu-HU"/>
        </a:p>
      </dgm:t>
    </dgm:pt>
    <dgm:pt modelId="{3A81423F-F8B1-4757-A388-571235311128}">
      <dgm:prSet custT="1"/>
      <dgm:spPr/>
      <dgm:t>
        <a:bodyPr/>
        <a:lstStyle/>
        <a:p>
          <a:r>
            <a:rPr lang="hu-HU" sz="2000" dirty="0"/>
            <a:t>Frontend felület létrehozása</a:t>
          </a:r>
        </a:p>
      </dgm:t>
    </dgm:pt>
    <dgm:pt modelId="{C886351F-EA46-46C1-A41B-412C8DD2F793}" type="parTrans" cxnId="{26DF963E-7A21-4934-8C23-FFA007DA4BA0}">
      <dgm:prSet/>
      <dgm:spPr/>
      <dgm:t>
        <a:bodyPr/>
        <a:lstStyle/>
        <a:p>
          <a:endParaRPr lang="hu-HU"/>
        </a:p>
      </dgm:t>
    </dgm:pt>
    <dgm:pt modelId="{A31A42F3-B228-4307-A8D6-0EC4707F7D7B}" type="sibTrans" cxnId="{26DF963E-7A21-4934-8C23-FFA007DA4BA0}">
      <dgm:prSet/>
      <dgm:spPr/>
      <dgm:t>
        <a:bodyPr/>
        <a:lstStyle/>
        <a:p>
          <a:endParaRPr lang="hu-HU"/>
        </a:p>
      </dgm:t>
    </dgm:pt>
    <dgm:pt modelId="{0BC1AA2A-9003-4086-B2E5-63398B672D03}">
      <dgm:prSet custT="1"/>
      <dgm:spPr/>
      <dgm:t>
        <a:bodyPr/>
        <a:lstStyle/>
        <a:p>
          <a:r>
            <a:rPr lang="hu-HU" sz="2000" dirty="0"/>
            <a:t>Dokumentálás</a:t>
          </a:r>
        </a:p>
      </dgm:t>
    </dgm:pt>
    <dgm:pt modelId="{729F797F-4D86-49D9-A541-5401EEF03089}" type="parTrans" cxnId="{DC8A4A8B-977A-4E7B-B318-8015C5338F4E}">
      <dgm:prSet/>
      <dgm:spPr/>
      <dgm:t>
        <a:bodyPr/>
        <a:lstStyle/>
        <a:p>
          <a:endParaRPr lang="hu-HU"/>
        </a:p>
      </dgm:t>
    </dgm:pt>
    <dgm:pt modelId="{78A6E896-D1EC-40F5-929F-AB69E93F3EF9}" type="sibTrans" cxnId="{DC8A4A8B-977A-4E7B-B318-8015C5338F4E}">
      <dgm:prSet/>
      <dgm:spPr/>
      <dgm:t>
        <a:bodyPr/>
        <a:lstStyle/>
        <a:p>
          <a:endParaRPr lang="hu-HU"/>
        </a:p>
      </dgm:t>
    </dgm:pt>
    <dgm:pt modelId="{F86269ED-2E85-4403-82D8-92C4E08E1CB0}" type="pres">
      <dgm:prSet presAssocID="{BF30F929-1991-419D-9A6F-7E569D0BD0F1}" presName="diagram" presStyleCnt="0">
        <dgm:presLayoutVars>
          <dgm:chMax val="1"/>
          <dgm:dir/>
          <dgm:animLvl val="ctr"/>
          <dgm:resizeHandles val="exact"/>
        </dgm:presLayoutVars>
      </dgm:prSet>
      <dgm:spPr/>
    </dgm:pt>
    <dgm:pt modelId="{9E8B7FCB-A456-4759-AAD6-619790FBDFE9}" type="pres">
      <dgm:prSet presAssocID="{BF30F929-1991-419D-9A6F-7E569D0BD0F1}" presName="matrix" presStyleCnt="0"/>
      <dgm:spPr/>
    </dgm:pt>
    <dgm:pt modelId="{9DE4B63F-E6B4-438E-8B1E-5604361C4960}" type="pres">
      <dgm:prSet presAssocID="{BF30F929-1991-419D-9A6F-7E569D0BD0F1}" presName="tile1" presStyleLbl="node1" presStyleIdx="0" presStyleCnt="4"/>
      <dgm:spPr/>
    </dgm:pt>
    <dgm:pt modelId="{F0CCE7BE-E810-4DFC-B26F-483BFD142ED3}" type="pres">
      <dgm:prSet presAssocID="{BF30F929-1991-419D-9A6F-7E569D0BD0F1}" presName="tile1text" presStyleLbl="node1" presStyleIdx="0" presStyleCnt="4">
        <dgm:presLayoutVars>
          <dgm:chMax val="0"/>
          <dgm:chPref val="0"/>
          <dgm:bulletEnabled val="1"/>
        </dgm:presLayoutVars>
      </dgm:prSet>
      <dgm:spPr/>
    </dgm:pt>
    <dgm:pt modelId="{3D13A873-C346-4EE0-8C3D-65A41BD17895}" type="pres">
      <dgm:prSet presAssocID="{BF30F929-1991-419D-9A6F-7E569D0BD0F1}" presName="tile2" presStyleLbl="node1" presStyleIdx="1" presStyleCnt="4"/>
      <dgm:spPr/>
    </dgm:pt>
    <dgm:pt modelId="{4AEA70F6-253C-4751-9247-6A901D25E7F5}" type="pres">
      <dgm:prSet presAssocID="{BF30F929-1991-419D-9A6F-7E569D0BD0F1}" presName="tile2text" presStyleLbl="node1" presStyleIdx="1" presStyleCnt="4">
        <dgm:presLayoutVars>
          <dgm:chMax val="0"/>
          <dgm:chPref val="0"/>
          <dgm:bulletEnabled val="1"/>
        </dgm:presLayoutVars>
      </dgm:prSet>
      <dgm:spPr/>
    </dgm:pt>
    <dgm:pt modelId="{74C9F62B-EBA2-40E9-949A-D0A162A972D3}" type="pres">
      <dgm:prSet presAssocID="{BF30F929-1991-419D-9A6F-7E569D0BD0F1}" presName="tile3" presStyleLbl="node1" presStyleIdx="2" presStyleCnt="4"/>
      <dgm:spPr/>
    </dgm:pt>
    <dgm:pt modelId="{067F7505-45DF-4462-9149-D178BA8D6686}" type="pres">
      <dgm:prSet presAssocID="{BF30F929-1991-419D-9A6F-7E569D0BD0F1}" presName="tile3text" presStyleLbl="node1" presStyleIdx="2" presStyleCnt="4">
        <dgm:presLayoutVars>
          <dgm:chMax val="0"/>
          <dgm:chPref val="0"/>
          <dgm:bulletEnabled val="1"/>
        </dgm:presLayoutVars>
      </dgm:prSet>
      <dgm:spPr/>
    </dgm:pt>
    <dgm:pt modelId="{D4879571-5497-477E-9EDA-5CD056A3A791}" type="pres">
      <dgm:prSet presAssocID="{BF30F929-1991-419D-9A6F-7E569D0BD0F1}" presName="tile4" presStyleLbl="node1" presStyleIdx="3" presStyleCnt="4"/>
      <dgm:spPr/>
    </dgm:pt>
    <dgm:pt modelId="{7C89FD62-C04B-44C2-BB59-102641C6257C}" type="pres">
      <dgm:prSet presAssocID="{BF30F929-1991-419D-9A6F-7E569D0BD0F1}" presName="tile4text" presStyleLbl="node1" presStyleIdx="3" presStyleCnt="4">
        <dgm:presLayoutVars>
          <dgm:chMax val="0"/>
          <dgm:chPref val="0"/>
          <dgm:bulletEnabled val="1"/>
        </dgm:presLayoutVars>
      </dgm:prSet>
      <dgm:spPr/>
    </dgm:pt>
    <dgm:pt modelId="{38FA2683-28F5-47B4-8C79-6F46E03ED081}" type="pres">
      <dgm:prSet presAssocID="{BF30F929-1991-419D-9A6F-7E569D0BD0F1}" presName="centerTile" presStyleLbl="fgShp" presStyleIdx="0" presStyleCnt="1">
        <dgm:presLayoutVars>
          <dgm:chMax val="0"/>
          <dgm:chPref val="0"/>
        </dgm:presLayoutVars>
      </dgm:prSet>
      <dgm:spPr/>
    </dgm:pt>
  </dgm:ptLst>
  <dgm:cxnLst>
    <dgm:cxn modelId="{D563C916-2A28-4393-A663-6CC863FDB0D8}" type="presOf" srcId="{3A81423F-F8B1-4757-A388-571235311128}" destId="{067F7505-45DF-4462-9149-D178BA8D6686}" srcOrd="1" destOrd="0" presId="urn:microsoft.com/office/officeart/2005/8/layout/matrix1"/>
    <dgm:cxn modelId="{BBDD0426-FA40-4FBA-95B5-D0DEE93B6C96}" type="presOf" srcId="{93C9D9E7-85F3-4446-A9E6-9ECE0D0134DE}" destId="{9DE4B63F-E6B4-438E-8B1E-5604361C4960}" srcOrd="0" destOrd="0" presId="urn:microsoft.com/office/officeart/2005/8/layout/matrix1"/>
    <dgm:cxn modelId="{26DF963E-7A21-4934-8C23-FFA007DA4BA0}" srcId="{A7DD9224-E926-43EC-979D-E045944A8FD2}" destId="{3A81423F-F8B1-4757-A388-571235311128}" srcOrd="2" destOrd="0" parTransId="{C886351F-EA46-46C1-A41B-412C8DD2F793}" sibTransId="{A31A42F3-B228-4307-A8D6-0EC4707F7D7B}"/>
    <dgm:cxn modelId="{B9E6635C-60C2-42E4-9841-4258DBDD6312}" type="presOf" srcId="{93C9D9E7-85F3-4446-A9E6-9ECE0D0134DE}" destId="{F0CCE7BE-E810-4DFC-B26F-483BFD142ED3}" srcOrd="1" destOrd="0" presId="urn:microsoft.com/office/officeart/2005/8/layout/matrix1"/>
    <dgm:cxn modelId="{BC060066-6D83-4CBA-8640-B73996283B7E}" srcId="{A7DD9224-E926-43EC-979D-E045944A8FD2}" destId="{93C9D9E7-85F3-4446-A9E6-9ECE0D0134DE}" srcOrd="0" destOrd="0" parTransId="{5189BDF5-AA18-434A-8A64-DD134C910FFA}" sibTransId="{12957777-0B17-46C9-B791-4D03EF84EA41}"/>
    <dgm:cxn modelId="{7E73B971-92F0-4AC7-9BF8-9118D72364BD}" type="presOf" srcId="{A7DD9224-E926-43EC-979D-E045944A8FD2}" destId="{38FA2683-28F5-47B4-8C79-6F46E03ED081}" srcOrd="0" destOrd="0" presId="urn:microsoft.com/office/officeart/2005/8/layout/matrix1"/>
    <dgm:cxn modelId="{C6279754-D7D8-4FF4-B979-060E35D38B4E}" type="presOf" srcId="{0BC1AA2A-9003-4086-B2E5-63398B672D03}" destId="{7C89FD62-C04B-44C2-BB59-102641C6257C}" srcOrd="1" destOrd="0" presId="urn:microsoft.com/office/officeart/2005/8/layout/matrix1"/>
    <dgm:cxn modelId="{DC8A4A8B-977A-4E7B-B318-8015C5338F4E}" srcId="{A7DD9224-E926-43EC-979D-E045944A8FD2}" destId="{0BC1AA2A-9003-4086-B2E5-63398B672D03}" srcOrd="3" destOrd="0" parTransId="{729F797F-4D86-49D9-A541-5401EEF03089}" sibTransId="{78A6E896-D1EC-40F5-929F-AB69E93F3EF9}"/>
    <dgm:cxn modelId="{5AAC4394-7391-4354-B156-9BB34C14F730}" type="presOf" srcId="{63E399B5-B801-47DD-AAFA-8953F59712BF}" destId="{4AEA70F6-253C-4751-9247-6A901D25E7F5}" srcOrd="1" destOrd="0" presId="urn:microsoft.com/office/officeart/2005/8/layout/matrix1"/>
    <dgm:cxn modelId="{B98CC7BA-7DFD-48B5-A8DD-C1C0A7526F64}" srcId="{BF30F929-1991-419D-9A6F-7E569D0BD0F1}" destId="{A7DD9224-E926-43EC-979D-E045944A8FD2}" srcOrd="0" destOrd="0" parTransId="{74FEF9D8-EB7E-442E-AD6A-D204922F9E0D}" sibTransId="{7EC9129F-ED6F-4371-9DD2-C4BB93584327}"/>
    <dgm:cxn modelId="{1E4F63BC-ADE1-43BF-A081-967BD9DA6D4F}" srcId="{A7DD9224-E926-43EC-979D-E045944A8FD2}" destId="{63E399B5-B801-47DD-AAFA-8953F59712BF}" srcOrd="1" destOrd="0" parTransId="{1BF52210-33A6-4175-8ED1-B504308C86F5}" sibTransId="{E4CEFFBD-63B1-4E60-BF90-C79209BD617A}"/>
    <dgm:cxn modelId="{50BAF2DC-6675-4DDE-B63B-95F991E5897B}" type="presOf" srcId="{BF30F929-1991-419D-9A6F-7E569D0BD0F1}" destId="{F86269ED-2E85-4403-82D8-92C4E08E1CB0}" srcOrd="0" destOrd="0" presId="urn:microsoft.com/office/officeart/2005/8/layout/matrix1"/>
    <dgm:cxn modelId="{04EDFCE6-0EBD-4E04-8123-DD4B43A9F810}" type="presOf" srcId="{3A81423F-F8B1-4757-A388-571235311128}" destId="{74C9F62B-EBA2-40E9-949A-D0A162A972D3}" srcOrd="0" destOrd="0" presId="urn:microsoft.com/office/officeart/2005/8/layout/matrix1"/>
    <dgm:cxn modelId="{233D33E7-F6FC-4FBF-A823-1234D7DEA787}" type="presOf" srcId="{0BC1AA2A-9003-4086-B2E5-63398B672D03}" destId="{D4879571-5497-477E-9EDA-5CD056A3A791}" srcOrd="0" destOrd="0" presId="urn:microsoft.com/office/officeart/2005/8/layout/matrix1"/>
    <dgm:cxn modelId="{1077A7EF-9CAD-49E7-AC70-175C92DF339D}" type="presOf" srcId="{63E399B5-B801-47DD-AAFA-8953F59712BF}" destId="{3D13A873-C346-4EE0-8C3D-65A41BD17895}" srcOrd="0" destOrd="0" presId="urn:microsoft.com/office/officeart/2005/8/layout/matrix1"/>
    <dgm:cxn modelId="{F9158DF3-F84B-430C-8FE7-F9DD55BC71B9}" type="presParOf" srcId="{F86269ED-2E85-4403-82D8-92C4E08E1CB0}" destId="{9E8B7FCB-A456-4759-AAD6-619790FBDFE9}" srcOrd="0" destOrd="0" presId="urn:microsoft.com/office/officeart/2005/8/layout/matrix1"/>
    <dgm:cxn modelId="{6013B7D2-8FFD-4B64-9FA2-0AF90E79DC1F}" type="presParOf" srcId="{9E8B7FCB-A456-4759-AAD6-619790FBDFE9}" destId="{9DE4B63F-E6B4-438E-8B1E-5604361C4960}" srcOrd="0" destOrd="0" presId="urn:microsoft.com/office/officeart/2005/8/layout/matrix1"/>
    <dgm:cxn modelId="{BAF6CEC1-6234-48A7-B273-F954EB2316E8}" type="presParOf" srcId="{9E8B7FCB-A456-4759-AAD6-619790FBDFE9}" destId="{F0CCE7BE-E810-4DFC-B26F-483BFD142ED3}" srcOrd="1" destOrd="0" presId="urn:microsoft.com/office/officeart/2005/8/layout/matrix1"/>
    <dgm:cxn modelId="{EDD0DADB-89CC-493D-9775-5A1C341477DA}" type="presParOf" srcId="{9E8B7FCB-A456-4759-AAD6-619790FBDFE9}" destId="{3D13A873-C346-4EE0-8C3D-65A41BD17895}" srcOrd="2" destOrd="0" presId="urn:microsoft.com/office/officeart/2005/8/layout/matrix1"/>
    <dgm:cxn modelId="{8C513DDA-9B97-4B68-8F4A-7230F1A061AA}" type="presParOf" srcId="{9E8B7FCB-A456-4759-AAD6-619790FBDFE9}" destId="{4AEA70F6-253C-4751-9247-6A901D25E7F5}" srcOrd="3" destOrd="0" presId="urn:microsoft.com/office/officeart/2005/8/layout/matrix1"/>
    <dgm:cxn modelId="{87752261-EAEA-4295-8606-89721DEEEC65}" type="presParOf" srcId="{9E8B7FCB-A456-4759-AAD6-619790FBDFE9}" destId="{74C9F62B-EBA2-40E9-949A-D0A162A972D3}" srcOrd="4" destOrd="0" presId="urn:microsoft.com/office/officeart/2005/8/layout/matrix1"/>
    <dgm:cxn modelId="{9D19F37A-22A7-4E0A-BA8F-CB3ACD7F60E2}" type="presParOf" srcId="{9E8B7FCB-A456-4759-AAD6-619790FBDFE9}" destId="{067F7505-45DF-4462-9149-D178BA8D6686}" srcOrd="5" destOrd="0" presId="urn:microsoft.com/office/officeart/2005/8/layout/matrix1"/>
    <dgm:cxn modelId="{633972FF-F255-4029-A996-7CA0D0326819}" type="presParOf" srcId="{9E8B7FCB-A456-4759-AAD6-619790FBDFE9}" destId="{D4879571-5497-477E-9EDA-5CD056A3A791}" srcOrd="6" destOrd="0" presId="urn:microsoft.com/office/officeart/2005/8/layout/matrix1"/>
    <dgm:cxn modelId="{915D0A1E-F097-49CC-B863-15D054BC4B50}" type="presParOf" srcId="{9E8B7FCB-A456-4759-AAD6-619790FBDFE9}" destId="{7C89FD62-C04B-44C2-BB59-102641C6257C}" srcOrd="7" destOrd="0" presId="urn:microsoft.com/office/officeart/2005/8/layout/matrix1"/>
    <dgm:cxn modelId="{FEBD9AD3-CC05-4409-BEF6-3A9D0647C051}" type="presParOf" srcId="{F86269ED-2E85-4403-82D8-92C4E08E1CB0}" destId="{38FA2683-28F5-47B4-8C79-6F46E03ED081}"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59417-DE95-406F-8A36-1044035A4831}">
      <dsp:nvSpPr>
        <dsp:cNvPr id="0" name=""/>
        <dsp:cNvSpPr/>
      </dsp:nvSpPr>
      <dsp:spPr>
        <a:xfrm>
          <a:off x="1247545" y="1208316"/>
          <a:ext cx="2107277" cy="1772370"/>
        </a:xfrm>
        <a:prstGeom prst="rect">
          <a:avLst/>
        </a:prstGeom>
        <a:blipFill>
          <a:blip xmlns:r="http://schemas.openxmlformats.org/officeDocument/2006/relationships" r:link="rId1"/>
          <a:srcRect/>
          <a:stretch>
            <a:fillRect t="-9000" b="-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C0CF4D3-5FB2-41D5-89C2-43AB813B2FBD}">
      <dsp:nvSpPr>
        <dsp:cNvPr id="0" name=""/>
        <dsp:cNvSpPr/>
      </dsp:nvSpPr>
      <dsp:spPr>
        <a:xfrm>
          <a:off x="462508" y="1953389"/>
          <a:ext cx="1142069" cy="1142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Ágoston Attila</a:t>
          </a:r>
        </a:p>
      </dsp:txBody>
      <dsp:txXfrm>
        <a:off x="462508" y="1953389"/>
        <a:ext cx="1142069" cy="1142069"/>
      </dsp:txXfrm>
    </dsp:sp>
    <dsp:sp modelId="{B904FC6F-21A1-45F7-A906-6983CC952E7E}">
      <dsp:nvSpPr>
        <dsp:cNvPr id="0" name=""/>
        <dsp:cNvSpPr/>
      </dsp:nvSpPr>
      <dsp:spPr>
        <a:xfrm>
          <a:off x="4509995" y="1208316"/>
          <a:ext cx="2107277" cy="1772370"/>
        </a:xfrm>
        <a:prstGeom prst="rect">
          <a:avLst/>
        </a:prstGeom>
        <a:blipFill>
          <a:blip xmlns:r="http://schemas.openxmlformats.org/officeDocument/2006/relationships" r:link="rId2"/>
          <a:srcRect/>
          <a:stretch>
            <a:fillRect t="-9000" b="-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3EBAE9-9718-42C8-9FC9-C53E980A7E82}">
      <dsp:nvSpPr>
        <dsp:cNvPr id="0" name=""/>
        <dsp:cNvSpPr/>
      </dsp:nvSpPr>
      <dsp:spPr>
        <a:xfrm>
          <a:off x="3724959" y="1953389"/>
          <a:ext cx="1142069" cy="1142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Kardos Zoltán</a:t>
          </a:r>
        </a:p>
      </dsp:txBody>
      <dsp:txXfrm>
        <a:off x="3724959" y="1953389"/>
        <a:ext cx="1142069" cy="1142069"/>
      </dsp:txXfrm>
    </dsp:sp>
    <dsp:sp modelId="{1B912AEE-14BB-4472-A7B4-618611F1259B}">
      <dsp:nvSpPr>
        <dsp:cNvPr id="0" name=""/>
        <dsp:cNvSpPr/>
      </dsp:nvSpPr>
      <dsp:spPr>
        <a:xfrm>
          <a:off x="7653944" y="1208316"/>
          <a:ext cx="2344282" cy="1772370"/>
        </a:xfrm>
        <a:prstGeom prst="rect">
          <a:avLst/>
        </a:prstGeom>
        <a:blipFill>
          <a:blip xmlns:r="http://schemas.openxmlformats.org/officeDocument/2006/relationships" r:link="rId3"/>
          <a:srcRect/>
          <a:stretch>
            <a:fillRect t="-9000" b="-9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AFD6D96-3A55-44D6-841E-9115DB03C96B}">
      <dsp:nvSpPr>
        <dsp:cNvPr id="0" name=""/>
        <dsp:cNvSpPr/>
      </dsp:nvSpPr>
      <dsp:spPr>
        <a:xfrm>
          <a:off x="6987410" y="1953389"/>
          <a:ext cx="1142069" cy="1142069"/>
        </a:xfrm>
        <a:prstGeom prst="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hu-HU" sz="1600" kern="1200" dirty="0"/>
            <a:t>Tóth Sándorné</a:t>
          </a:r>
        </a:p>
      </dsp:txBody>
      <dsp:txXfrm>
        <a:off x="6987410" y="1953389"/>
        <a:ext cx="1142069" cy="1142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16CD1-5701-4701-AFEC-4B812696ED01}">
      <dsp:nvSpPr>
        <dsp:cNvPr id="0" name=""/>
        <dsp:cNvSpPr/>
      </dsp:nvSpPr>
      <dsp:spPr>
        <a:xfrm>
          <a:off x="1628" y="1117182"/>
          <a:ext cx="2567626" cy="1769094"/>
        </a:xfrm>
        <a:prstGeom prst="round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0000" r="-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E9E314-37C2-4714-8744-CE34D1EEA5E6}">
      <dsp:nvSpPr>
        <dsp:cNvPr id="0" name=""/>
        <dsp:cNvSpPr/>
      </dsp:nvSpPr>
      <dsp:spPr>
        <a:xfrm>
          <a:off x="1628"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Valutaváltás</a:t>
          </a:r>
        </a:p>
      </dsp:txBody>
      <dsp:txXfrm>
        <a:off x="1628" y="2886276"/>
        <a:ext cx="2567626" cy="952589"/>
      </dsp:txXfrm>
    </dsp:sp>
    <dsp:sp modelId="{5FF7F663-7666-44C8-B669-57EF7AEFCA5C}">
      <dsp:nvSpPr>
        <dsp:cNvPr id="0" name=""/>
        <dsp:cNvSpPr/>
      </dsp:nvSpPr>
      <dsp:spPr>
        <a:xfrm>
          <a:off x="2826125" y="1117182"/>
          <a:ext cx="2567626" cy="1769094"/>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l="-6000" r="-6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3B80E-4104-4721-B882-8B8D0B0DE99E}">
      <dsp:nvSpPr>
        <dsp:cNvPr id="0" name=""/>
        <dsp:cNvSpPr/>
      </dsp:nvSpPr>
      <dsp:spPr>
        <a:xfrm>
          <a:off x="2826125"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Árfolyam-változás vizuális megjelenítése</a:t>
          </a:r>
        </a:p>
      </dsp:txBody>
      <dsp:txXfrm>
        <a:off x="2826125" y="2886276"/>
        <a:ext cx="2567626" cy="952589"/>
      </dsp:txXfrm>
    </dsp:sp>
    <dsp:sp modelId="{EC4002A1-082C-4B8F-A831-2082CC6B966F}">
      <dsp:nvSpPr>
        <dsp:cNvPr id="0" name=""/>
        <dsp:cNvSpPr/>
      </dsp:nvSpPr>
      <dsp:spPr>
        <a:xfrm>
          <a:off x="5742851" y="1117182"/>
          <a:ext cx="2567626" cy="1769094"/>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40000" r="-4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7B875FB-EA0D-4444-9612-BEF312F6C14D}">
      <dsp:nvSpPr>
        <dsp:cNvPr id="0" name=""/>
        <dsp:cNvSpPr/>
      </dsp:nvSpPr>
      <dsp:spPr>
        <a:xfrm>
          <a:off x="5650622" y="2886276"/>
          <a:ext cx="2752084"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Felhasználókezelés</a:t>
          </a:r>
        </a:p>
      </dsp:txBody>
      <dsp:txXfrm>
        <a:off x="5650622" y="2886276"/>
        <a:ext cx="2752084" cy="952589"/>
      </dsp:txXfrm>
    </dsp:sp>
    <dsp:sp modelId="{87ACC832-EA6A-4A21-B251-5340DFB42E0E}">
      <dsp:nvSpPr>
        <dsp:cNvPr id="0" name=""/>
        <dsp:cNvSpPr/>
      </dsp:nvSpPr>
      <dsp:spPr>
        <a:xfrm>
          <a:off x="8659576" y="1117182"/>
          <a:ext cx="2567626" cy="1769094"/>
        </a:xfrm>
        <a:prstGeom prst="roundRect">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10000" r="-10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6992C6-D425-492F-A096-D78141B4DFF4}">
      <dsp:nvSpPr>
        <dsp:cNvPr id="0" name=""/>
        <dsp:cNvSpPr/>
      </dsp:nvSpPr>
      <dsp:spPr>
        <a:xfrm>
          <a:off x="8659576" y="2886276"/>
          <a:ext cx="2567626" cy="952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142240" rIns="142240" bIns="0" numCol="1" spcCol="1270" anchor="t" anchorCtr="0">
          <a:noAutofit/>
        </a:bodyPr>
        <a:lstStyle/>
        <a:p>
          <a:pPr marL="0" lvl="0" indent="0" algn="ctr" defTabSz="889000">
            <a:lnSpc>
              <a:spcPct val="90000"/>
            </a:lnSpc>
            <a:spcBef>
              <a:spcPct val="0"/>
            </a:spcBef>
            <a:spcAft>
              <a:spcPct val="35000"/>
            </a:spcAft>
            <a:buNone/>
          </a:pPr>
          <a:r>
            <a:rPr lang="hu-HU" sz="2000" b="1" kern="1200" dirty="0">
              <a:solidFill>
                <a:schemeClr val="bg2">
                  <a:lumMod val="50000"/>
                </a:schemeClr>
              </a:solidFill>
              <a:latin typeface="Century Gothic" panose="020B0502020202020204" pitchFamily="34" charset="0"/>
            </a:rPr>
            <a:t>Pénzküldés</a:t>
          </a:r>
        </a:p>
      </dsp:txBody>
      <dsp:txXfrm>
        <a:off x="8659576" y="2886276"/>
        <a:ext cx="2567626" cy="9525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4B63F-E6B4-438E-8B1E-5604361C4960}">
      <dsp:nvSpPr>
        <dsp:cNvPr id="0" name=""/>
        <dsp:cNvSpPr/>
      </dsp:nvSpPr>
      <dsp:spPr>
        <a:xfrm rot="16200000">
          <a:off x="948266" y="-948266"/>
          <a:ext cx="1729316" cy="3625850"/>
        </a:xfrm>
        <a:prstGeom prst="round1Rect">
          <a:avLst/>
        </a:prstGeom>
        <a:solidFill>
          <a:schemeClr val="accent1">
            <a:lumMod val="75000"/>
          </a:schemeClr>
        </a:soli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Adatbázis megtervezése, létrehozása</a:t>
          </a:r>
        </a:p>
      </dsp:txBody>
      <dsp:txXfrm rot="5400000">
        <a:off x="0" y="0"/>
        <a:ext cx="3625850" cy="1296987"/>
      </dsp:txXfrm>
    </dsp:sp>
    <dsp:sp modelId="{3D13A873-C346-4EE0-8C3D-65A41BD17895}">
      <dsp:nvSpPr>
        <dsp:cNvPr id="0" name=""/>
        <dsp:cNvSpPr/>
      </dsp:nvSpPr>
      <dsp:spPr>
        <a:xfrm>
          <a:off x="3625850" y="0"/>
          <a:ext cx="3625850" cy="1729316"/>
        </a:xfrm>
        <a:prstGeom prst="round1Rect">
          <a:avLst/>
        </a:prstGeom>
        <a:gradFill rotWithShape="0">
          <a:gsLst>
            <a:gs pos="0">
              <a:schemeClr val="accent1">
                <a:shade val="80000"/>
                <a:hueOff val="253168"/>
                <a:satOff val="-27420"/>
                <a:lumOff val="14668"/>
                <a:alphaOff val="0"/>
                <a:tint val="98000"/>
                <a:hueMod val="94000"/>
                <a:satMod val="130000"/>
                <a:lumMod val="128000"/>
              </a:schemeClr>
            </a:gs>
            <a:gs pos="100000">
              <a:schemeClr val="accent1">
                <a:shade val="80000"/>
                <a:hueOff val="253168"/>
                <a:satOff val="-27420"/>
                <a:lumOff val="14668"/>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err="1"/>
            <a:t>Backend</a:t>
          </a:r>
          <a:r>
            <a:rPr lang="hu-HU" sz="2000" kern="1200" dirty="0"/>
            <a:t> rendszer létrehozása</a:t>
          </a:r>
        </a:p>
      </dsp:txBody>
      <dsp:txXfrm>
        <a:off x="3625850" y="0"/>
        <a:ext cx="3625850" cy="1296987"/>
      </dsp:txXfrm>
    </dsp:sp>
    <dsp:sp modelId="{74C9F62B-EBA2-40E9-949A-D0A162A972D3}">
      <dsp:nvSpPr>
        <dsp:cNvPr id="0" name=""/>
        <dsp:cNvSpPr/>
      </dsp:nvSpPr>
      <dsp:spPr>
        <a:xfrm rot="10800000">
          <a:off x="0" y="1729316"/>
          <a:ext cx="3625850" cy="1729316"/>
        </a:xfrm>
        <a:prstGeom prst="round1Rect">
          <a:avLst/>
        </a:prstGeom>
        <a:gradFill rotWithShape="0">
          <a:gsLst>
            <a:gs pos="0">
              <a:schemeClr val="accent1">
                <a:shade val="80000"/>
                <a:hueOff val="506336"/>
                <a:satOff val="-54840"/>
                <a:lumOff val="29335"/>
                <a:alphaOff val="0"/>
                <a:tint val="98000"/>
                <a:hueMod val="94000"/>
                <a:satMod val="130000"/>
                <a:lumMod val="128000"/>
              </a:schemeClr>
            </a:gs>
            <a:gs pos="100000">
              <a:schemeClr val="accent1">
                <a:shade val="80000"/>
                <a:hueOff val="506336"/>
                <a:satOff val="-54840"/>
                <a:lumOff val="29335"/>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Frontend felület létrehozása</a:t>
          </a:r>
        </a:p>
      </dsp:txBody>
      <dsp:txXfrm rot="10800000">
        <a:off x="0" y="2161645"/>
        <a:ext cx="3625850" cy="1296987"/>
      </dsp:txXfrm>
    </dsp:sp>
    <dsp:sp modelId="{D4879571-5497-477E-9EDA-5CD056A3A791}">
      <dsp:nvSpPr>
        <dsp:cNvPr id="0" name=""/>
        <dsp:cNvSpPr/>
      </dsp:nvSpPr>
      <dsp:spPr>
        <a:xfrm rot="5400000">
          <a:off x="4574116" y="781049"/>
          <a:ext cx="1729316" cy="3625850"/>
        </a:xfrm>
        <a:prstGeom prst="round1Rect">
          <a:avLst/>
        </a:prstGeom>
        <a:gradFill rotWithShape="0">
          <a:gsLst>
            <a:gs pos="0">
              <a:schemeClr val="accent1">
                <a:shade val="80000"/>
                <a:hueOff val="759504"/>
                <a:satOff val="-82260"/>
                <a:lumOff val="44003"/>
                <a:alphaOff val="0"/>
                <a:tint val="98000"/>
                <a:hueMod val="94000"/>
                <a:satMod val="130000"/>
                <a:lumMod val="128000"/>
              </a:schemeClr>
            </a:gs>
            <a:gs pos="100000">
              <a:schemeClr val="accent1">
                <a:shade val="80000"/>
                <a:hueOff val="759504"/>
                <a:satOff val="-82260"/>
                <a:lumOff val="44003"/>
                <a:alphaOff val="0"/>
                <a:shade val="94000"/>
                <a:lumMod val="88000"/>
              </a:schemeClr>
            </a:gs>
          </a:gsLst>
          <a:lin ang="5400000" scaled="0"/>
        </a:gradFill>
        <a:ln>
          <a:noFill/>
        </a:ln>
        <a:effectLst>
          <a:innerShdw blurRad="25400" dist="12700" dir="13500000">
            <a:srgbClr val="000000">
              <a:alpha val="4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r>
            <a:rPr lang="hu-HU" sz="2000" kern="1200" dirty="0"/>
            <a:t>Dokumentálás</a:t>
          </a:r>
        </a:p>
      </dsp:txBody>
      <dsp:txXfrm rot="-5400000">
        <a:off x="3625850" y="2161645"/>
        <a:ext cx="3625850" cy="1296987"/>
      </dsp:txXfrm>
    </dsp:sp>
    <dsp:sp modelId="{38FA2683-28F5-47B4-8C79-6F46E03ED081}">
      <dsp:nvSpPr>
        <dsp:cNvPr id="0" name=""/>
        <dsp:cNvSpPr/>
      </dsp:nvSpPr>
      <dsp:spPr>
        <a:xfrm>
          <a:off x="2538094" y="1296987"/>
          <a:ext cx="2175510" cy="864658"/>
        </a:xfrm>
        <a:prstGeom prst="roundRect">
          <a:avLst/>
        </a:prstGeom>
        <a:solidFill>
          <a:schemeClr val="accent1">
            <a:tint val="40000"/>
            <a:hueOff val="0"/>
            <a:satOff val="0"/>
            <a:lumOff val="0"/>
            <a:alphaOff val="0"/>
          </a:schemeClr>
        </a:solidFill>
        <a:ln>
          <a:noFill/>
        </a:ln>
        <a:effectLst>
          <a:outerShdw blurRad="50800" dist="38100" dir="5400000" rotWithShape="0">
            <a:srgbClr val="000000">
              <a:alpha val="46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hu-HU" sz="2000" b="1" kern="1200" dirty="0"/>
            <a:t>A végtermék: valutaváltó</a:t>
          </a:r>
        </a:p>
      </dsp:txBody>
      <dsp:txXfrm>
        <a:off x="2580303" y="1339196"/>
        <a:ext cx="2091092" cy="780240"/>
      </dsp:txXfrm>
    </dsp:sp>
  </dsp:spTree>
</dsp:drawing>
</file>

<file path=ppt/diagrams/layout1.xml><?xml version="1.0" encoding="utf-8"?>
<dgm:layoutDef xmlns:dgm="http://schemas.openxmlformats.org/drawingml/2006/diagram" xmlns:a="http://schemas.openxmlformats.org/drawingml/2006/main" uniqueId="urn:microsoft.com/office/officeart/2008/layout/BendingPictureBlocks">
  <dgm:title val=""/>
  <dgm:desc val=""/>
  <dgm:catLst>
    <dgm:cat type="picture" pri="8000"/>
    <dgm:cat type="pictureconvert" pri="80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dir/>
      <dgm:resizeHandles/>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h" fact="1.61"/>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alg type="composite">
          <dgm:param type="ar" val="1.3908"/>
        </dgm:alg>
        <dgm:shape xmlns:r="http://schemas.openxmlformats.org/officeDocument/2006/relationships" r:blip="">
          <dgm:adjLst/>
        </dgm:shape>
        <dgm:choose name="Name4">
          <dgm:if name="Name5" func="var" arg="dir" op="equ" val="norm">
            <dgm:constrLst>
              <dgm:constr type="l" for="ch" forName="rect1" refType="w" fact="0.3"/>
              <dgm:constr type="t" for="ch" forName="rect1" refType="h" fact="0"/>
              <dgm:constr type="w" for="ch" forName="rect1" refType="h" fact="1.12"/>
              <dgm:constr type="h" for="ch" forName="rect1" refType="h" fact="0.942"/>
              <dgm:constr type="l" for="ch" forName="rect2" refType="w" fact="0"/>
              <dgm:constr type="t" for="ch" forName="rect2" refType="h" fact="0.396"/>
              <dgm:constr type="w" for="ch" forName="rect2" refType="h" fact="0.607"/>
              <dgm:constr type="h" for="ch" forName="rect2" refType="h" fact="0.607"/>
            </dgm:constrLst>
          </dgm:if>
          <dgm:else name="Name6">
            <dgm:constrLst>
              <dgm:constr type="l" for="ch" forName="rect1" refType="w" fact="0"/>
              <dgm:constr type="t" for="ch" forName="rect1" refType="h" fact="0"/>
              <dgm:constr type="w" for="ch" forName="rect1" refType="h" fact="1.12"/>
              <dgm:constr type="h" for="ch" forName="rect1" refType="h" fact="0.942"/>
              <dgm:constr type="l" for="ch" forName="rect2" refType="w" fact="0.63"/>
              <dgm:constr type="t" for="ch" forName="rect2" refType="h" fact="0.396"/>
              <dgm:constr type="w" for="ch" forName="rect2" refType="h" fact="0.607"/>
              <dgm:constr type="h" for="ch" forName="rect2" refType="h" fact="0.607"/>
            </dgm:constrLst>
          </dgm:else>
        </dgm:choose>
        <dgm:layoutNode name="rect1" styleLbl="bgImgPlace1">
          <dgm:alg type="sp"/>
          <dgm:shape xmlns:r="http://schemas.openxmlformats.org/officeDocument/2006/relationships" type="rect" r:blip="" blipPhldr="1">
            <dgm:adjLst/>
          </dgm:shape>
          <dgm:presOf/>
        </dgm:layoutNode>
        <dgm:layoutNode name="rect2" styleLbl="node1">
          <dgm:varLst>
            <dgm:bulletEnabled val="1"/>
          </dgm:varLst>
          <dgm:alg type="tx">
            <dgm:param type="txAnchorVertCh" val="mid"/>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Élőfej hely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hu-HU"/>
          </a:p>
        </p:txBody>
      </p:sp>
      <p:sp>
        <p:nvSpPr>
          <p:cNvPr id="3" name="Dátum hely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64FD58-D469-487F-8738-270FDE427C68}" type="datetimeFigureOut">
              <a:rPr lang="hu-HU" smtClean="0"/>
              <a:t>2025. 04. 02.</a:t>
            </a:fld>
            <a:endParaRPr lang="hu-HU"/>
          </a:p>
        </p:txBody>
      </p:sp>
      <p:sp>
        <p:nvSpPr>
          <p:cNvPr id="4" name="Diakép hely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u-HU"/>
          </a:p>
        </p:txBody>
      </p:sp>
      <p:sp>
        <p:nvSpPr>
          <p:cNvPr id="5" name="Jegyzetek hely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6" name="Élőláb hely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hu-HU"/>
          </a:p>
        </p:txBody>
      </p:sp>
      <p:sp>
        <p:nvSpPr>
          <p:cNvPr id="7" name="Dia számának hely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F20DE1-C4B5-4163-8ABE-0868EA590325}" type="slidenum">
              <a:rPr lang="hu-HU" smtClean="0"/>
              <a:t>‹#›</a:t>
            </a:fld>
            <a:endParaRPr lang="hu-HU"/>
          </a:p>
        </p:txBody>
      </p:sp>
    </p:spTree>
    <p:extLst>
      <p:ext uri="{BB962C8B-B14F-4D97-AF65-F5344CB8AC3E}">
        <p14:creationId xmlns:p14="http://schemas.microsoft.com/office/powerpoint/2010/main" val="358181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5BDEC6F8-C3D2-2377-6C0F-AD504E10C465}"/>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4642BBE4-4284-46B8-99CE-EA885F6D9122}"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15</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28673" name="Rectangle 1">
            <a:extLst>
              <a:ext uri="{FF2B5EF4-FFF2-40B4-BE49-F238E27FC236}">
                <a16:creationId xmlns:a16="http://schemas.microsoft.com/office/drawing/2014/main" id="{D62368FD-2F94-CECC-86AC-F323650F657B}"/>
              </a:ext>
            </a:extLst>
          </p:cNvPr>
          <p:cNvSpPr txBox="1">
            <a:spLocks noGrp="1" noRot="1" noChangeAspect="1"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a:extLst>
              <a:ext uri="{FF2B5EF4-FFF2-40B4-BE49-F238E27FC236}">
                <a16:creationId xmlns:a16="http://schemas.microsoft.com/office/drawing/2014/main" id="{A23E8045-6A2A-58EB-F383-98EAD095163B}"/>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5747315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A552763-321D-A5CF-D67B-85B3E9C651F8}"/>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546D8831-F336-416F-BB4D-E5B797F014FA}"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16</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29697" name="Rectangle 1">
            <a:extLst>
              <a:ext uri="{FF2B5EF4-FFF2-40B4-BE49-F238E27FC236}">
                <a16:creationId xmlns:a16="http://schemas.microsoft.com/office/drawing/2014/main" id="{D181EF9C-C890-7F4E-7DE2-CBB0D691F64D}"/>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a:extLst>
              <a:ext uri="{FF2B5EF4-FFF2-40B4-BE49-F238E27FC236}">
                <a16:creationId xmlns:a16="http://schemas.microsoft.com/office/drawing/2014/main" id="{5555CED5-D9C6-89B5-65ED-50DAD270C6FD}"/>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14066490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3FFC6E1B-F8D3-EFF8-CFB5-B9A10AC37BFF}"/>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2229761A-FA0A-4E31-8C29-3D68EA88E533}"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17</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0721" name="Rectangle 1">
            <a:extLst>
              <a:ext uri="{FF2B5EF4-FFF2-40B4-BE49-F238E27FC236}">
                <a16:creationId xmlns:a16="http://schemas.microsoft.com/office/drawing/2014/main" id="{1CEACCF7-7B42-5E31-E8E9-60C31B4C1137}"/>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2" name="Rectangle 2">
            <a:extLst>
              <a:ext uri="{FF2B5EF4-FFF2-40B4-BE49-F238E27FC236}">
                <a16:creationId xmlns:a16="http://schemas.microsoft.com/office/drawing/2014/main" id="{26FA5063-7063-7C6E-581C-8552B135722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42844324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961FBC8B-A58E-BBC7-ED8B-7106E01D91CF}"/>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07FF7E3D-ABF1-44AC-AE5F-66574BA1E1AA}"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18</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1745" name="Rectangle 1">
            <a:extLst>
              <a:ext uri="{FF2B5EF4-FFF2-40B4-BE49-F238E27FC236}">
                <a16:creationId xmlns:a16="http://schemas.microsoft.com/office/drawing/2014/main" id="{4AB2F260-965E-CA20-EBE2-E392B1C19CF1}"/>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a:extLst>
              <a:ext uri="{FF2B5EF4-FFF2-40B4-BE49-F238E27FC236}">
                <a16:creationId xmlns:a16="http://schemas.microsoft.com/office/drawing/2014/main" id="{DC8BFDFD-6202-EC0B-4257-CFA4680DAE99}"/>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621922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43A7239-1E4C-5652-9819-E0AABDD08502}"/>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E739058D-27DA-430E-B04B-7B810415D1F6}"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19</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2769" name="Rectangle 1">
            <a:extLst>
              <a:ext uri="{FF2B5EF4-FFF2-40B4-BE49-F238E27FC236}">
                <a16:creationId xmlns:a16="http://schemas.microsoft.com/office/drawing/2014/main" id="{1D07F3CE-FB22-3DC8-B374-BA73DFACE670}"/>
              </a:ext>
            </a:extLst>
          </p:cNvPr>
          <p:cNvSpPr txBox="1">
            <a:spLocks noGrp="1" noRot="1" noChangeAspect="1" noChangeArrowheads="1"/>
          </p:cNvSpPr>
          <p:nvPr>
            <p:ph type="sldImg"/>
          </p:nvPr>
        </p:nvSpPr>
        <p:spPr bwMode="auto">
          <a:xfrm>
            <a:off x="215900" y="812800"/>
            <a:ext cx="7127875"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a:extLst>
              <a:ext uri="{FF2B5EF4-FFF2-40B4-BE49-F238E27FC236}">
                <a16:creationId xmlns:a16="http://schemas.microsoft.com/office/drawing/2014/main" id="{51BED667-E7FB-3396-1A51-9FC913E04D20}"/>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123954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CE211302-DC76-11E3-3932-FBD9D615ADD3}"/>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E19E609E-26E2-4773-9B74-9622A86F9AB2}"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20</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3793" name="Rectangle 1">
            <a:extLst>
              <a:ext uri="{FF2B5EF4-FFF2-40B4-BE49-F238E27FC236}">
                <a16:creationId xmlns:a16="http://schemas.microsoft.com/office/drawing/2014/main" id="{F554EABB-36CA-295C-7228-6768EBDBBB63}"/>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4" name="Rectangle 2">
            <a:extLst>
              <a:ext uri="{FF2B5EF4-FFF2-40B4-BE49-F238E27FC236}">
                <a16:creationId xmlns:a16="http://schemas.microsoft.com/office/drawing/2014/main" id="{C0893A87-B0FC-7DFB-E725-4596C94A20D1}"/>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2755423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6">
            <a:extLst>
              <a:ext uri="{FF2B5EF4-FFF2-40B4-BE49-F238E27FC236}">
                <a16:creationId xmlns:a16="http://schemas.microsoft.com/office/drawing/2014/main" id="{7D464241-A8AF-345A-BFAF-30567C0E470D}"/>
              </a:ext>
            </a:extLst>
          </p:cNvPr>
          <p:cNvSpPr>
            <a:spLocks noGrp="1" noChangeArrowheads="1"/>
          </p:cNvSpPr>
          <p:nvPr>
            <p:ph type="sldNum"/>
          </p:nvPr>
        </p:nvSpPr>
        <p:spPr>
          <a:ln/>
        </p:spPr>
        <p:txBody>
          <a:bodyPr/>
          <a:lstStyle/>
          <a:p>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fld id="{BACB8CE4-BFE2-45A7-AE75-5F32F971F22C}" type="slidenum">
              <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t>21</a:t>
            </a:fld>
            <a:endParaRPr kumimoji="0" lang="hu-HU" altLang="hu-HU" sz="1400" b="0" i="0" u="none" strike="noStrike" kern="1200" cap="none" spc="0" normalizeH="0" baseline="0" noProof="0">
              <a:ln>
                <a:noFill/>
              </a:ln>
              <a:solidFill>
                <a:srgbClr val="000000"/>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4817" name="Rectangle 1">
            <a:extLst>
              <a:ext uri="{FF2B5EF4-FFF2-40B4-BE49-F238E27FC236}">
                <a16:creationId xmlns:a16="http://schemas.microsoft.com/office/drawing/2014/main" id="{04F3868D-3FFE-0D32-25C1-BB1A642B43AC}"/>
              </a:ext>
            </a:extLst>
          </p:cNvPr>
          <p:cNvSpPr txBox="1">
            <a:spLocks noGrp="1" noRot="1" noChangeAspect="1" noChangeArrowheads="1"/>
          </p:cNvSpPr>
          <p:nvPr>
            <p:ph type="sldImg"/>
          </p:nvPr>
        </p:nvSpPr>
        <p:spPr bwMode="auto">
          <a:xfrm>
            <a:off x="217488" y="812800"/>
            <a:ext cx="7124700" cy="4008438"/>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a:extLst>
              <a:ext uri="{FF2B5EF4-FFF2-40B4-BE49-F238E27FC236}">
                <a16:creationId xmlns:a16="http://schemas.microsoft.com/office/drawing/2014/main" id="{10A4166D-27CC-E0EF-3590-174D99097CA5}"/>
              </a:ext>
            </a:extLst>
          </p:cNvPr>
          <p:cNvSpPr txBox="1">
            <a:spLocks noGrp="1" noChangeArrowheads="1"/>
          </p:cNvSpPr>
          <p:nvPr>
            <p:ph type="body" idx="1"/>
          </p:nvPr>
        </p:nvSpPr>
        <p:spPr bwMode="auto">
          <a:xfrm>
            <a:off x="755650" y="5078413"/>
            <a:ext cx="6048375" cy="48117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hu-HU" altLang="hu-HU"/>
          </a:p>
        </p:txBody>
      </p:sp>
    </p:spTree>
    <p:extLst>
      <p:ext uri="{BB962C8B-B14F-4D97-AF65-F5344CB8AC3E}">
        <p14:creationId xmlns:p14="http://schemas.microsoft.com/office/powerpoint/2010/main" val="3742447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Címdia">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hu-HU"/>
              <a:t>Mintacím szerkesztése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hu-HU"/>
              <a:t>Kattintson ide az alcím mintájának szerkesztéséhez</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23139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ámakép képaláíráss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Date Placeholder 2"/>
          <p:cNvSpPr>
            <a:spLocks noGrp="1"/>
          </p:cNvSpPr>
          <p:nvPr>
            <p:ph type="dt" sz="half" idx="10"/>
          </p:nvPr>
        </p:nvSpPr>
        <p:spPr/>
        <p:txBody>
          <a:bodyPr/>
          <a:lstStyle/>
          <a:p>
            <a:fld id="{323C8F17-2A83-4C9F-9979-33D94930DDBB}" type="datetimeFigureOut">
              <a:rPr lang="hu-HU" smtClean="0"/>
              <a:t>2025. 04. 02.</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41872131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ím és képaláírá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4463169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Idézet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hu-HU"/>
              <a:t>Mintaszöveg szerkesztése</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494087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évkártya">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hu-HU"/>
              <a:t>Mintacím szerkesztése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0939980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évkártya idézettel">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hu-HU"/>
              <a:t>Mintacím szerkesztése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10574697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Igaz vagy hamis">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hu-HU"/>
              <a:t>Mintacím szerkesztése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hu-HU"/>
              <a:t>Mintaszöveg szerkesztése</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2898885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Cím és függőleges szöve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hu-HU"/>
              <a:t>Mintacím szerkesztése</a:t>
            </a:r>
            <a:endParaRPr lang="en-US" dirty="0"/>
          </a:p>
        </p:txBody>
      </p:sp>
      <p:sp>
        <p:nvSpPr>
          <p:cNvPr id="3" name="Vertical Text Placeholder 2"/>
          <p:cNvSpPr>
            <a:spLocks noGrp="1"/>
          </p:cNvSpPr>
          <p:nvPr>
            <p:ph type="body" orient="vert" idx="1"/>
          </p:nvPr>
        </p:nvSpPr>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4769398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Függőleges cím és szöve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hu-HU"/>
              <a:t>Mintacím szerkesztése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83541930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55BF6A3-BAFE-4577-B250-CF990A4A5370}" type="datetimeFigureOut">
              <a:rPr kumimoji="0" lang="hu-HU" sz="1000" b="0" i="0" u="none" strike="noStrike" kern="1200" cap="none" spc="0" normalizeH="0" baseline="0" noProof="0" smtClean="0">
                <a:ln>
                  <a:noFill/>
                </a:ln>
                <a:solidFill>
                  <a:srgbClr val="537D0B">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2025. 04. 02.</a:t>
            </a:fld>
            <a:endParaRPr kumimoji="0" lang="hu-HU" sz="1000" b="0" i="0" u="none" strike="noStrike" kern="1200" cap="none" spc="0" normalizeH="0" baseline="0" noProof="0">
              <a:ln>
                <a:noFill/>
              </a:ln>
              <a:solidFill>
                <a:srgbClr val="537D0B">
                  <a:lumMod val="50000"/>
                </a:srgbClr>
              </a:solidFill>
              <a:effectLst/>
              <a:uLnTx/>
              <a:uFillTx/>
              <a:latin typeface="Century Gothic" panose="020B0502020202020204"/>
              <a:ea typeface="+mn-ea"/>
              <a:cs typeface="+mn-cs"/>
            </a:endParaRPr>
          </a:p>
        </p:txBody>
      </p:sp>
      <p:sp>
        <p:nvSpPr>
          <p:cNvPr id="5" name="Footer Placeholder 4"/>
          <p:cNvSpPr>
            <a:spLocks noGrp="1"/>
          </p:cNvSpPr>
          <p:nvPr>
            <p:ph type="ftr" sz="quarter" idx="1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1000" b="0" i="0" u="none" strike="noStrike" kern="1200" cap="none" spc="0" normalizeH="0" baseline="0" noProof="0">
              <a:ln>
                <a:noFill/>
              </a:ln>
              <a:solidFill>
                <a:srgbClr val="537D0B">
                  <a:lumMod val="50000"/>
                </a:srgbClr>
              </a:solidFill>
              <a:effectLst/>
              <a:uLnTx/>
              <a:uFillTx/>
              <a:latin typeface="Century Gothic" panose="020B050202020202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182876A-7D4B-499F-8DA6-DE6C2DC02465}" type="slidenum">
              <a:rPr kumimoji="0" lang="hu-HU" sz="3200" b="0" i="0" u="none" strike="noStrike" kern="1200" cap="none" spc="0" normalizeH="0" baseline="0" noProof="0" smtClean="0">
                <a:ln>
                  <a:noFill/>
                </a:ln>
                <a:solidFill>
                  <a:srgbClr val="537D0B">
                    <a:lumMod val="50000"/>
                  </a:srgbClr>
                </a:solidFill>
                <a:effectLst/>
                <a:uLnTx/>
                <a:uFillTx/>
                <a:latin typeface="Century Gothic" panose="020B050202020202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hu-HU" sz="3200" b="0" i="0" u="none" strike="noStrike" kern="1200" cap="none" spc="0" normalizeH="0" baseline="0" noProof="0">
              <a:ln>
                <a:noFill/>
              </a:ln>
              <a:solidFill>
                <a:srgbClr val="537D0B">
                  <a:lumMod val="50000"/>
                </a:srgbClr>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38104404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Egyéni elrendezés">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2A1FDAAB-D6E3-1427-8F4E-5A7890D8D3B4}"/>
              </a:ext>
            </a:extLst>
          </p:cNvPr>
          <p:cNvSpPr>
            <a:spLocks noGrp="1"/>
          </p:cNvSpPr>
          <p:nvPr>
            <p:ph type="title"/>
          </p:nvPr>
        </p:nvSpPr>
        <p:spPr>
          <a:xfrm>
            <a:off x="684213" y="5102225"/>
            <a:ext cx="8531225" cy="273050"/>
          </a:xfrm>
        </p:spPr>
        <p:txBody>
          <a:bodyPr/>
          <a:lstStyle/>
          <a:p>
            <a:r>
              <a:rPr lang="hu-HU"/>
              <a:t>Mintacím szerkesztése</a:t>
            </a:r>
          </a:p>
        </p:txBody>
      </p:sp>
      <p:sp>
        <p:nvSpPr>
          <p:cNvPr id="3" name="Élőláb helye 2">
            <a:extLst>
              <a:ext uri="{FF2B5EF4-FFF2-40B4-BE49-F238E27FC236}">
                <a16:creationId xmlns:a16="http://schemas.microsoft.com/office/drawing/2014/main" id="{ACF43167-D539-DEA9-F1C8-B10BD1EB0BCE}"/>
              </a:ext>
            </a:extLst>
          </p:cNvPr>
          <p:cNvSpPr>
            <a:spLocks noGrp="1"/>
          </p:cNvSpPr>
          <p:nvPr>
            <p:ph type="ftr" idx="10"/>
          </p:nvPr>
        </p:nvSpPr>
        <p:spPr>
          <a:xfrm>
            <a:off x="684213" y="6172200"/>
            <a:ext cx="7540625" cy="361950"/>
          </a:xfrm>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4" name="Dia számának helye 3">
            <a:extLst>
              <a:ext uri="{FF2B5EF4-FFF2-40B4-BE49-F238E27FC236}">
                <a16:creationId xmlns:a16="http://schemas.microsoft.com/office/drawing/2014/main" id="{6301D593-8E7A-6339-DF41-1753A552AC20}"/>
              </a:ext>
            </a:extLst>
          </p:cNvPr>
          <p:cNvSpPr>
            <a:spLocks noGrp="1"/>
          </p:cNvSpPr>
          <p:nvPr>
            <p:ph type="sldNum" idx="11"/>
          </p:nvPr>
        </p:nvSpPr>
        <p:spPr>
          <a:xfrm>
            <a:off x="10363200" y="5578475"/>
            <a:ext cx="1139825" cy="666750"/>
          </a:xfrm>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2B289921-2352-4604-B925-084EC7596449}"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5" name="Dátum helye 4">
            <a:extLst>
              <a:ext uri="{FF2B5EF4-FFF2-40B4-BE49-F238E27FC236}">
                <a16:creationId xmlns:a16="http://schemas.microsoft.com/office/drawing/2014/main" id="{329FF102-BF02-2977-050A-08B4259ABCDD}"/>
              </a:ext>
            </a:extLst>
          </p:cNvPr>
          <p:cNvSpPr>
            <a:spLocks noGrp="1"/>
          </p:cNvSpPr>
          <p:nvPr>
            <p:ph type="dt" idx="12"/>
          </p:nvPr>
        </p:nvSpPr>
        <p:spPr>
          <a:xfrm>
            <a:off x="9904413" y="6172200"/>
            <a:ext cx="1597025" cy="361950"/>
          </a:xfrm>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3968125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ím és tartalo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idx="1"/>
          </p:nvPr>
        </p:nvSpPr>
        <p:spPr/>
        <p:txBody>
          <a:bodyPr anchor="ct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84821526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Cím és tartalom">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8C3E2450-5275-1771-AF85-8CA922DA1B8A}"/>
              </a:ext>
            </a:extLst>
          </p:cNvPr>
          <p:cNvSpPr>
            <a:spLocks noGrp="1"/>
          </p:cNvSpPr>
          <p:nvPr>
            <p:ph type="title"/>
          </p:nvPr>
        </p:nvSpPr>
        <p:spPr/>
        <p:txBody>
          <a:bodyPr/>
          <a:lstStyle/>
          <a:p>
            <a:r>
              <a:rPr lang="hu-HU"/>
              <a:t>Mintacím szerkesztése</a:t>
            </a:r>
          </a:p>
        </p:txBody>
      </p:sp>
      <p:sp>
        <p:nvSpPr>
          <p:cNvPr id="3" name="Tartalom helye 2">
            <a:extLst>
              <a:ext uri="{FF2B5EF4-FFF2-40B4-BE49-F238E27FC236}">
                <a16:creationId xmlns:a16="http://schemas.microsoft.com/office/drawing/2014/main" id="{E145C440-017D-57A7-DA83-D1022903F71A}"/>
              </a:ext>
            </a:extLst>
          </p:cNvPr>
          <p:cNvSpPr>
            <a:spLocks noGrp="1"/>
          </p:cNvSpPr>
          <p:nvPr>
            <p:ph idx="1"/>
          </p:nvPr>
        </p:nvSpPr>
        <p:spPr/>
        <p:txBody>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p>
        </p:txBody>
      </p:sp>
      <p:sp>
        <p:nvSpPr>
          <p:cNvPr id="4" name="Élőláb helye 3">
            <a:extLst>
              <a:ext uri="{FF2B5EF4-FFF2-40B4-BE49-F238E27FC236}">
                <a16:creationId xmlns:a16="http://schemas.microsoft.com/office/drawing/2014/main" id="{5CC7C883-4DFC-56FE-6825-C5F02D9E801A}"/>
              </a:ext>
            </a:extLst>
          </p:cNvPr>
          <p:cNvSpPr>
            <a:spLocks noGrp="1"/>
          </p:cNvSpPr>
          <p:nvPr>
            <p:ph type="ftr" idx="10"/>
          </p:nvPr>
        </p:nvSpPr>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5" name="Dia számának helye 4">
            <a:extLst>
              <a:ext uri="{FF2B5EF4-FFF2-40B4-BE49-F238E27FC236}">
                <a16:creationId xmlns:a16="http://schemas.microsoft.com/office/drawing/2014/main" id="{240C8A90-AA7E-10F7-E7E7-0B981E8D95B3}"/>
              </a:ext>
            </a:extLst>
          </p:cNvPr>
          <p:cNvSpPr>
            <a:spLocks noGrp="1"/>
          </p:cNvSpPr>
          <p:nvPr>
            <p:ph type="sldNum" idx="11"/>
          </p:nvPr>
        </p:nvSpPr>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09B3FA31-1458-4727-87D5-B0285FF82776}"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6" name="Dátum helye 5">
            <a:extLst>
              <a:ext uri="{FF2B5EF4-FFF2-40B4-BE49-F238E27FC236}">
                <a16:creationId xmlns:a16="http://schemas.microsoft.com/office/drawing/2014/main" id="{96ECE0AA-8108-CF27-9D8D-2729A27FB265}"/>
              </a:ext>
            </a:extLst>
          </p:cNvPr>
          <p:cNvSpPr>
            <a:spLocks noGrp="1"/>
          </p:cNvSpPr>
          <p:nvPr>
            <p:ph type="dt" idx="12"/>
          </p:nvPr>
        </p:nvSpPr>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2038881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Üres">
    <p:spTree>
      <p:nvGrpSpPr>
        <p:cNvPr id="1" name=""/>
        <p:cNvGrpSpPr/>
        <p:nvPr/>
      </p:nvGrpSpPr>
      <p:grpSpPr>
        <a:xfrm>
          <a:off x="0" y="0"/>
          <a:ext cx="0" cy="0"/>
          <a:chOff x="0" y="0"/>
          <a:chExt cx="0" cy="0"/>
        </a:xfrm>
      </p:grpSpPr>
      <p:sp>
        <p:nvSpPr>
          <p:cNvPr id="2" name="Élőláb helye 1">
            <a:extLst>
              <a:ext uri="{FF2B5EF4-FFF2-40B4-BE49-F238E27FC236}">
                <a16:creationId xmlns:a16="http://schemas.microsoft.com/office/drawing/2014/main" id="{259D16D7-986B-2AE6-DC0E-53E1694AD708}"/>
              </a:ext>
            </a:extLst>
          </p:cNvPr>
          <p:cNvSpPr>
            <a:spLocks noGrp="1"/>
          </p:cNvSpPr>
          <p:nvPr>
            <p:ph type="ftr" idx="10"/>
          </p:nvPr>
        </p:nvSpPr>
        <p:spPr/>
        <p:txBody>
          <a:bodyPr/>
          <a:lstStyle>
            <a:lvl1pPr>
              <a:defRPr/>
            </a:lvl1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 pos="73152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
        <p:nvSpPr>
          <p:cNvPr id="3" name="Dia számának helye 2">
            <a:extLst>
              <a:ext uri="{FF2B5EF4-FFF2-40B4-BE49-F238E27FC236}">
                <a16:creationId xmlns:a16="http://schemas.microsoft.com/office/drawing/2014/main" id="{B257B44E-C968-17AB-9635-9307963323A6}"/>
              </a:ext>
            </a:extLst>
          </p:cNvPr>
          <p:cNvSpPr>
            <a:spLocks noGrp="1"/>
          </p:cNvSpPr>
          <p:nvPr>
            <p:ph type="sldNum" idx="11"/>
          </p:nvPr>
        </p:nvSpPr>
        <p:spPr/>
        <p:txBody>
          <a:bodyPr/>
          <a:lstStyle>
            <a:lvl1pPr>
              <a:defRPr/>
            </a:lvl1pPr>
          </a:lstStyle>
          <a:p>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fld id="{0BCA4538-1261-4C7B-A20B-E9ECDC6E320F}" type="slidenum">
              <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rPr>
              <a:pPr marL="0" marR="0" lvl="0" indent="0" algn="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Lst>
                <a:defRPr/>
              </a:pPr>
              <a:t>‹#›</a:t>
            </a:fld>
            <a:endParaRPr kumimoji="0" lang="hu-HU" altLang="hu-HU" sz="3200" b="0" i="0" u="none" strike="noStrike" kern="1200" cap="none" spc="0" normalizeH="0" baseline="0" noProof="0">
              <a:ln>
                <a:noFill/>
              </a:ln>
              <a:solidFill>
                <a:srgbClr val="68370F"/>
              </a:solidFill>
              <a:effectLst/>
              <a:uLnTx/>
              <a:uFillTx/>
              <a:latin typeface="Century Gothic" panose="020B0502020202020204" pitchFamily="34" charset="0"/>
              <a:ea typeface="Microsoft YaHei" panose="020B0503020204020204" pitchFamily="34" charset="-122"/>
              <a:cs typeface="Segoe UI" panose="020B0502040204020203" pitchFamily="34" charset="0"/>
            </a:endParaRPr>
          </a:p>
        </p:txBody>
      </p:sp>
      <p:sp>
        <p:nvSpPr>
          <p:cNvPr id="4" name="Dátum helye 3">
            <a:extLst>
              <a:ext uri="{FF2B5EF4-FFF2-40B4-BE49-F238E27FC236}">
                <a16:creationId xmlns:a16="http://schemas.microsoft.com/office/drawing/2014/main" id="{79234888-773E-48E6-FD0D-E115DF203D02}"/>
              </a:ext>
            </a:extLst>
          </p:cNvPr>
          <p:cNvSpPr>
            <a:spLocks noGrp="1"/>
          </p:cNvSpPr>
          <p:nvPr>
            <p:ph type="dt" idx="12"/>
          </p:nvPr>
        </p:nvSpPr>
        <p:spPr/>
        <p:txBody>
          <a:bodyPr/>
          <a:lstStyle>
            <a:lvl1pPr>
              <a:defRPr/>
            </a:lvl1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endParaRPr kumimoji="0" lang="hu-HU" altLang="hu-HU" sz="1400" b="0" i="0" u="none" strike="noStrike" kern="1200" cap="none" spc="0" normalizeH="0" baseline="0" noProof="0">
              <a:ln>
                <a:noFill/>
              </a:ln>
              <a:solidFill>
                <a:srgbClr val="FFFFFF"/>
              </a:solidFill>
              <a:effectLst/>
              <a:uLnTx/>
              <a:uFillTx/>
              <a:latin typeface="Times New Roman" panose="02020603050405020304" pitchFamily="18" charset="0"/>
              <a:ea typeface="Microsoft YaHei" panose="020B0503020204020204" pitchFamily="34" charset="-122"/>
              <a:cs typeface="Segoe UI" panose="020B0502040204020203" pitchFamily="34" charset="0"/>
            </a:endParaRPr>
          </a:p>
        </p:txBody>
      </p:sp>
    </p:spTree>
    <p:extLst>
      <p:ext uri="{BB962C8B-B14F-4D97-AF65-F5344CB8AC3E}">
        <p14:creationId xmlns:p14="http://schemas.microsoft.com/office/powerpoint/2010/main" val="4183185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zakaszfejléc">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hu-HU"/>
              <a:t>Mintacím szerkesztése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hu-HU"/>
              <a:t>Mintaszöveg szerkesztése</a:t>
            </a:r>
          </a:p>
        </p:txBody>
      </p:sp>
      <p:sp>
        <p:nvSpPr>
          <p:cNvPr id="4" name="Date Placeholder 3"/>
          <p:cNvSpPr>
            <a:spLocks noGrp="1"/>
          </p:cNvSpPr>
          <p:nvPr>
            <p:ph type="dt" sz="half" idx="10"/>
          </p:nvPr>
        </p:nvSpPr>
        <p:spPr/>
        <p:txBody>
          <a:bodyPr/>
          <a:lstStyle/>
          <a:p>
            <a:fld id="{323C8F17-2A83-4C9F-9979-33D94930DDBB}" type="datetimeFigureOut">
              <a:rPr lang="hu-HU" smtClean="0"/>
              <a:t>2025. 04. 02.</a:t>
            </a:fld>
            <a:endParaRPr lang="hu-HU"/>
          </a:p>
        </p:txBody>
      </p:sp>
      <p:sp>
        <p:nvSpPr>
          <p:cNvPr id="5" name="Footer Placeholder 4"/>
          <p:cNvSpPr>
            <a:spLocks noGrp="1"/>
          </p:cNvSpPr>
          <p:nvPr>
            <p:ph type="ftr" sz="quarter" idx="11"/>
          </p:nvPr>
        </p:nvSpPr>
        <p:spPr/>
        <p:txBody>
          <a:bodyPr/>
          <a:lstStyle/>
          <a:p>
            <a:endParaRPr lang="hu-HU"/>
          </a:p>
        </p:txBody>
      </p:sp>
      <p:sp>
        <p:nvSpPr>
          <p:cNvPr id="6" name="Slide Number Placeholder 5"/>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41654277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tartalomrész">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Date Placeholder 4"/>
          <p:cNvSpPr>
            <a:spLocks noGrp="1"/>
          </p:cNvSpPr>
          <p:nvPr>
            <p:ph type="dt" sz="half" idx="10"/>
          </p:nvPr>
        </p:nvSpPr>
        <p:spPr/>
        <p:txBody>
          <a:bodyPr/>
          <a:lstStyle/>
          <a:p>
            <a:fld id="{323C8F17-2A83-4C9F-9979-33D94930DDBB}" type="datetimeFigureOut">
              <a:rPr lang="hu-HU" smtClean="0"/>
              <a:t>2025. 04. 02.</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178417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Összehasonlítá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hu-HU"/>
              <a:t>Mintacím szerkesztése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u-HU"/>
              <a:t>Mintaszöveg szerkesztése</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7" name="Date Placeholder 6"/>
          <p:cNvSpPr>
            <a:spLocks noGrp="1"/>
          </p:cNvSpPr>
          <p:nvPr>
            <p:ph type="dt" sz="half" idx="10"/>
          </p:nvPr>
        </p:nvSpPr>
        <p:spPr/>
        <p:txBody>
          <a:bodyPr/>
          <a:lstStyle/>
          <a:p>
            <a:fld id="{323C8F17-2A83-4C9F-9979-33D94930DDBB}" type="datetimeFigureOut">
              <a:rPr lang="hu-HU" smtClean="0"/>
              <a:t>2025. 04. 02.</a:t>
            </a:fld>
            <a:endParaRPr lang="hu-HU"/>
          </a:p>
        </p:txBody>
      </p:sp>
      <p:sp>
        <p:nvSpPr>
          <p:cNvPr id="8" name="Footer Placeholder 7"/>
          <p:cNvSpPr>
            <a:spLocks noGrp="1"/>
          </p:cNvSpPr>
          <p:nvPr>
            <p:ph type="ftr" sz="quarter" idx="11"/>
          </p:nvPr>
        </p:nvSpPr>
        <p:spPr/>
        <p:txBody>
          <a:bodyPr/>
          <a:lstStyle/>
          <a:p>
            <a:endParaRPr lang="hu-HU"/>
          </a:p>
        </p:txBody>
      </p:sp>
      <p:sp>
        <p:nvSpPr>
          <p:cNvPr id="9" name="Slide Number Placeholder 8"/>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5813880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sak cí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u-HU"/>
              <a:t>Mintacím szerkesztése</a:t>
            </a:r>
            <a:endParaRPr lang="en-US" dirty="0"/>
          </a:p>
        </p:txBody>
      </p:sp>
      <p:sp>
        <p:nvSpPr>
          <p:cNvPr id="3" name="Date Placeholder 2"/>
          <p:cNvSpPr>
            <a:spLocks noGrp="1"/>
          </p:cNvSpPr>
          <p:nvPr>
            <p:ph type="dt" sz="half" idx="10"/>
          </p:nvPr>
        </p:nvSpPr>
        <p:spPr/>
        <p:txBody>
          <a:bodyPr/>
          <a:lstStyle/>
          <a:p>
            <a:fld id="{323C8F17-2A83-4C9F-9979-33D94930DDBB}" type="datetimeFigureOut">
              <a:rPr lang="hu-HU" smtClean="0"/>
              <a:t>2025. 04. 02.</a:t>
            </a:fld>
            <a:endParaRPr lang="hu-HU"/>
          </a:p>
        </p:txBody>
      </p:sp>
      <p:sp>
        <p:nvSpPr>
          <p:cNvPr id="4" name="Footer Placeholder 3"/>
          <p:cNvSpPr>
            <a:spLocks noGrp="1"/>
          </p:cNvSpPr>
          <p:nvPr>
            <p:ph type="ftr" sz="quarter" idx="11"/>
          </p:nvPr>
        </p:nvSpPr>
        <p:spPr/>
        <p:txBody>
          <a:bodyPr/>
          <a:lstStyle/>
          <a:p>
            <a:endParaRPr lang="hu-HU"/>
          </a:p>
        </p:txBody>
      </p:sp>
      <p:sp>
        <p:nvSpPr>
          <p:cNvPr id="5" name="Slide Number Placeholder 4"/>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2468188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Üres">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3C8F17-2A83-4C9F-9979-33D94930DDBB}" type="datetimeFigureOut">
              <a:rPr lang="hu-HU" smtClean="0"/>
              <a:t>2025. 04. 02.</a:t>
            </a:fld>
            <a:endParaRPr lang="hu-HU"/>
          </a:p>
        </p:txBody>
      </p:sp>
      <p:sp>
        <p:nvSpPr>
          <p:cNvPr id="3" name="Footer Placeholder 2"/>
          <p:cNvSpPr>
            <a:spLocks noGrp="1"/>
          </p:cNvSpPr>
          <p:nvPr>
            <p:ph type="ftr" sz="quarter" idx="11"/>
          </p:nvPr>
        </p:nvSpPr>
        <p:spPr/>
        <p:txBody>
          <a:bodyPr/>
          <a:lstStyle/>
          <a:p>
            <a:endParaRPr lang="hu-HU"/>
          </a:p>
        </p:txBody>
      </p:sp>
      <p:sp>
        <p:nvSpPr>
          <p:cNvPr id="4" name="Slide Number Placeholder 3"/>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37545368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Tartalomrész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hu-HU"/>
              <a:t>Mintacím szerkesztése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323C8F17-2A83-4C9F-9979-33D94930DDBB}" type="datetimeFigureOut">
              <a:rPr lang="hu-HU" smtClean="0"/>
              <a:t>2025. 04. 02.</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2011209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Kép képaláírással">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hu-HU"/>
              <a:t>Mintacím szerkesztése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u-HU"/>
              <a:t>Kép beszúrásához kattintson az ikonra</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u-HU"/>
              <a:t>Mintaszöveg szerkesztése</a:t>
            </a:r>
          </a:p>
        </p:txBody>
      </p:sp>
      <p:sp>
        <p:nvSpPr>
          <p:cNvPr id="5" name="Date Placeholder 4"/>
          <p:cNvSpPr>
            <a:spLocks noGrp="1"/>
          </p:cNvSpPr>
          <p:nvPr>
            <p:ph type="dt" sz="half" idx="10"/>
          </p:nvPr>
        </p:nvSpPr>
        <p:spPr/>
        <p:txBody>
          <a:bodyPr/>
          <a:lstStyle/>
          <a:p>
            <a:fld id="{323C8F17-2A83-4C9F-9979-33D94930DDBB}" type="datetimeFigureOut">
              <a:rPr lang="hu-HU" smtClean="0"/>
              <a:t>2025. 04. 02.</a:t>
            </a:fld>
            <a:endParaRPr lang="hu-HU"/>
          </a:p>
        </p:txBody>
      </p:sp>
      <p:sp>
        <p:nvSpPr>
          <p:cNvPr id="6" name="Footer Placeholder 5"/>
          <p:cNvSpPr>
            <a:spLocks noGrp="1"/>
          </p:cNvSpPr>
          <p:nvPr>
            <p:ph type="ftr" sz="quarter" idx="11"/>
          </p:nvPr>
        </p:nvSpPr>
        <p:spPr/>
        <p:txBody>
          <a:bodyPr/>
          <a:lstStyle/>
          <a:p>
            <a:endParaRPr lang="hu-HU"/>
          </a:p>
        </p:txBody>
      </p:sp>
      <p:sp>
        <p:nvSpPr>
          <p:cNvPr id="7" name="Slide Number Placeholder 6"/>
          <p:cNvSpPr>
            <a:spLocks noGrp="1"/>
          </p:cNvSpPr>
          <p:nvPr>
            <p:ph type="sldNum" sz="quarter" idx="12"/>
          </p:nvPr>
        </p:nvSpPr>
        <p:spPr/>
        <p:txBody>
          <a:bodyPr/>
          <a:lstStyle/>
          <a:p>
            <a:fld id="{0382852D-AD78-447E-952D-D7F89E82F3CD}" type="slidenum">
              <a:rPr lang="hu-HU" smtClean="0"/>
              <a:t>‹#›</a:t>
            </a:fld>
            <a:endParaRPr lang="hu-HU"/>
          </a:p>
        </p:txBody>
      </p:sp>
    </p:spTree>
    <p:extLst>
      <p:ext uri="{BB962C8B-B14F-4D97-AF65-F5344CB8AC3E}">
        <p14:creationId xmlns:p14="http://schemas.microsoft.com/office/powerpoint/2010/main" val="1758909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9.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323C8F17-2A83-4C9F-9979-33D94930DDBB}" type="datetimeFigureOut">
              <a:rPr lang="hu-HU" smtClean="0"/>
              <a:t>2025. 04. 02.</a:t>
            </a:fld>
            <a:endParaRPr lang="hu-H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u-H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0382852D-AD78-447E-952D-D7F89E82F3CD}" type="slidenum">
              <a:rPr lang="hu-HU" smtClean="0"/>
              <a:t>‹#›</a:t>
            </a:fld>
            <a:endParaRPr lang="hu-HU"/>
          </a:p>
        </p:txBody>
      </p:sp>
    </p:spTree>
    <p:extLst>
      <p:ext uri="{BB962C8B-B14F-4D97-AF65-F5344CB8AC3E}">
        <p14:creationId xmlns:p14="http://schemas.microsoft.com/office/powerpoint/2010/main" val="10689257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hu-HU"/>
              <a:t>Mintacím szerkesztése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hu-HU"/>
              <a:t>Mintaszöveg szerkesztése</a:t>
            </a:r>
          </a:p>
          <a:p>
            <a:pPr lvl="1"/>
            <a:r>
              <a:rPr lang="hu-HU"/>
              <a:t>Második szint</a:t>
            </a:r>
          </a:p>
          <a:p>
            <a:pPr lvl="2"/>
            <a:r>
              <a:rPr lang="hu-HU"/>
              <a:t>Harmadik szint</a:t>
            </a:r>
          </a:p>
          <a:p>
            <a:pPr lvl="3"/>
            <a:r>
              <a:rPr lang="hu-HU"/>
              <a:t>Negyedik szint</a:t>
            </a:r>
          </a:p>
          <a:p>
            <a:pPr lvl="4"/>
            <a:r>
              <a:rPr lang="hu-HU"/>
              <a:t>Ötödik szint</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655BF6A3-BAFE-4577-B250-CF990A4A5370}" type="datetimeFigureOut">
              <a:rPr lang="hu-HU" smtClean="0"/>
              <a:t>2025. 04. 02.</a:t>
            </a:fld>
            <a:endParaRPr lang="hu-H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hu-H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3182876A-7D4B-499F-8DA6-DE6C2DC02465}" type="slidenum">
              <a:rPr lang="hu-HU" smtClean="0"/>
              <a:t>‹#›</a:t>
            </a:fld>
            <a:endParaRPr lang="hu-HU"/>
          </a:p>
        </p:txBody>
      </p:sp>
    </p:spTree>
    <p:extLst>
      <p:ext uri="{BB962C8B-B14F-4D97-AF65-F5344CB8AC3E}">
        <p14:creationId xmlns:p14="http://schemas.microsoft.com/office/powerpoint/2010/main" val="2000164431"/>
      </p:ext>
    </p:extLst>
  </p:cSld>
  <p:clrMap bg1="dk1" tx1="lt1" bg2="dk2" tx2="lt2" accent1="accent1" accent2="accent2" accent3="accent3" accent4="accent4" accent5="accent5" accent6="accent6" hlink="hlink" folHlink="folHlink"/>
  <p:sldLayoutIdLst>
    <p:sldLayoutId id="2147483679" r:id="rId1"/>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025" name="Group 1">
            <a:extLst>
              <a:ext uri="{FF2B5EF4-FFF2-40B4-BE49-F238E27FC236}">
                <a16:creationId xmlns:a16="http://schemas.microsoft.com/office/drawing/2014/main" id="{9DE2210B-EEAB-C44E-4188-22C0F4041C22}"/>
              </a:ext>
            </a:extLst>
          </p:cNvPr>
          <p:cNvGrpSpPr>
            <a:grpSpLocks/>
          </p:cNvGrpSpPr>
          <p:nvPr/>
        </p:nvGrpSpPr>
        <p:grpSpPr bwMode="auto">
          <a:xfrm>
            <a:off x="9205913" y="2963863"/>
            <a:ext cx="2981325" cy="3208337"/>
            <a:chOff x="5799" y="1867"/>
            <a:chExt cx="1878" cy="2021"/>
          </a:xfrm>
        </p:grpSpPr>
        <p:cxnSp>
          <p:nvCxnSpPr>
            <p:cNvPr id="1026" name="AutoShape 2">
              <a:extLst>
                <a:ext uri="{FF2B5EF4-FFF2-40B4-BE49-F238E27FC236}">
                  <a16:creationId xmlns:a16="http://schemas.microsoft.com/office/drawing/2014/main" id="{0C150CCA-041C-F4C5-462E-9F937C69A705}"/>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7" name="AutoShape 3">
              <a:extLst>
                <a:ext uri="{FF2B5EF4-FFF2-40B4-BE49-F238E27FC236}">
                  <a16:creationId xmlns:a16="http://schemas.microsoft.com/office/drawing/2014/main" id="{16F7940F-7CC8-83D4-646A-511E4DEAAD6F}"/>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8" name="AutoShape 4">
              <a:extLst>
                <a:ext uri="{FF2B5EF4-FFF2-40B4-BE49-F238E27FC236}">
                  <a16:creationId xmlns:a16="http://schemas.microsoft.com/office/drawing/2014/main" id="{6A8C356F-C745-2736-3A8B-FB085D0C7F4B}"/>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29" name="AutoShape 5">
              <a:extLst>
                <a:ext uri="{FF2B5EF4-FFF2-40B4-BE49-F238E27FC236}">
                  <a16:creationId xmlns:a16="http://schemas.microsoft.com/office/drawing/2014/main" id="{F10E07E6-7E07-500B-BF16-7B5A2B79ECE8}"/>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0" name="AutoShape 6">
              <a:extLst>
                <a:ext uri="{FF2B5EF4-FFF2-40B4-BE49-F238E27FC236}">
                  <a16:creationId xmlns:a16="http://schemas.microsoft.com/office/drawing/2014/main" id="{6CFE2BA3-FDCA-5C73-2BBB-FFF6067FC8FD}"/>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1031" name="AutoShape 7">
            <a:extLst>
              <a:ext uri="{FF2B5EF4-FFF2-40B4-BE49-F238E27FC236}">
                <a16:creationId xmlns:a16="http://schemas.microsoft.com/office/drawing/2014/main" id="{1A6FF270-FDE8-5AB2-A733-2609ED6A0E48}"/>
              </a:ext>
            </a:extLst>
          </p:cNvPr>
          <p:cNvCxnSpPr>
            <a:cxnSpLocks noChangeShapeType="1"/>
          </p:cNvCxnSpPr>
          <p:nvPr/>
        </p:nvCxnSpPr>
        <p:spPr bwMode="auto">
          <a:xfrm flipH="1">
            <a:off x="8228013" y="7938"/>
            <a:ext cx="3810000" cy="3811587"/>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2" name="AutoShape 8">
            <a:extLst>
              <a:ext uri="{FF2B5EF4-FFF2-40B4-BE49-F238E27FC236}">
                <a16:creationId xmlns:a16="http://schemas.microsoft.com/office/drawing/2014/main" id="{008C1518-95A1-804D-EDBA-3B5D9FCBA986}"/>
              </a:ext>
            </a:extLst>
          </p:cNvPr>
          <p:cNvCxnSpPr>
            <a:cxnSpLocks noChangeShapeType="1"/>
          </p:cNvCxnSpPr>
          <p:nvPr/>
        </p:nvCxnSpPr>
        <p:spPr bwMode="auto">
          <a:xfrm flipH="1">
            <a:off x="6108700" y="92075"/>
            <a:ext cx="6080125" cy="6081713"/>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3" name="AutoShape 9">
            <a:extLst>
              <a:ext uri="{FF2B5EF4-FFF2-40B4-BE49-F238E27FC236}">
                <a16:creationId xmlns:a16="http://schemas.microsoft.com/office/drawing/2014/main" id="{CDA6ADCB-AC64-C316-897A-F1EE22C9C2BA}"/>
              </a:ext>
            </a:extLst>
          </p:cNvPr>
          <p:cNvCxnSpPr>
            <a:cxnSpLocks noChangeShapeType="1"/>
          </p:cNvCxnSpPr>
          <p:nvPr/>
        </p:nvCxnSpPr>
        <p:spPr bwMode="auto">
          <a:xfrm flipH="1">
            <a:off x="7235825" y="228600"/>
            <a:ext cx="4953000" cy="4954588"/>
          </a:xfrm>
          <a:prstGeom prst="straightConnector1">
            <a:avLst/>
          </a:prstGeom>
          <a:noFill/>
          <a:ln w="1260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4" name="AutoShape 10">
            <a:extLst>
              <a:ext uri="{FF2B5EF4-FFF2-40B4-BE49-F238E27FC236}">
                <a16:creationId xmlns:a16="http://schemas.microsoft.com/office/drawing/2014/main" id="{0E23429F-C8C6-BEC0-BA7D-AC4BD75F5DCF}"/>
              </a:ext>
            </a:extLst>
          </p:cNvPr>
          <p:cNvCxnSpPr>
            <a:cxnSpLocks noChangeShapeType="1"/>
          </p:cNvCxnSpPr>
          <p:nvPr/>
        </p:nvCxnSpPr>
        <p:spPr bwMode="auto">
          <a:xfrm flipH="1">
            <a:off x="7335838" y="31750"/>
            <a:ext cx="4852987" cy="4854575"/>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35" name="AutoShape 11">
            <a:extLst>
              <a:ext uri="{FF2B5EF4-FFF2-40B4-BE49-F238E27FC236}">
                <a16:creationId xmlns:a16="http://schemas.microsoft.com/office/drawing/2014/main" id="{6C46F53D-57A0-B0F5-1BDE-EEA2C591E01A}"/>
              </a:ext>
            </a:extLst>
          </p:cNvPr>
          <p:cNvCxnSpPr>
            <a:cxnSpLocks noChangeShapeType="1"/>
          </p:cNvCxnSpPr>
          <p:nvPr/>
        </p:nvCxnSpPr>
        <p:spPr bwMode="auto">
          <a:xfrm flipH="1">
            <a:off x="7845425" y="609600"/>
            <a:ext cx="4343400" cy="4344988"/>
          </a:xfrm>
          <a:prstGeom prst="straightConnector1">
            <a:avLst/>
          </a:prstGeom>
          <a:noFill/>
          <a:ln w="3168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036" name="Rectangle 12">
            <a:extLst>
              <a:ext uri="{FF2B5EF4-FFF2-40B4-BE49-F238E27FC236}">
                <a16:creationId xmlns:a16="http://schemas.microsoft.com/office/drawing/2014/main" id="{C032D94D-EE65-0252-450A-F09DEA23829E}"/>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037" name="Rectangle 13">
            <a:extLst>
              <a:ext uri="{FF2B5EF4-FFF2-40B4-BE49-F238E27FC236}">
                <a16:creationId xmlns:a16="http://schemas.microsoft.com/office/drawing/2014/main" id="{157D110F-13B0-898E-2B45-7A100C1BEE58}"/>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38" name="Rectangle 14">
            <a:extLst>
              <a:ext uri="{FF2B5EF4-FFF2-40B4-BE49-F238E27FC236}">
                <a16:creationId xmlns:a16="http://schemas.microsoft.com/office/drawing/2014/main" id="{0C1EF61D-8593-C2B2-462D-3E0CAC2E770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1B8CECF0-9A90-48E0-A7F4-7329FEB2F61D}" type="slidenum">
              <a:rPr lang="hu-HU" altLang="hu-HU"/>
              <a:pPr/>
              <a:t>‹#›</a:t>
            </a:fld>
            <a:endParaRPr lang="hu-HU" altLang="hu-HU"/>
          </a:p>
        </p:txBody>
      </p:sp>
      <p:sp>
        <p:nvSpPr>
          <p:cNvPr id="1039" name="Rectangle 15">
            <a:extLst>
              <a:ext uri="{FF2B5EF4-FFF2-40B4-BE49-F238E27FC236}">
                <a16:creationId xmlns:a16="http://schemas.microsoft.com/office/drawing/2014/main" id="{19CC972F-0C36-5535-E950-26328EF9284B}"/>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040" name="Rectangle 16">
            <a:extLst>
              <a:ext uri="{FF2B5EF4-FFF2-40B4-BE49-F238E27FC236}">
                <a16:creationId xmlns:a16="http://schemas.microsoft.com/office/drawing/2014/main" id="{229C0B59-477F-714C-4B3F-92B7E07DFE74}"/>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extLst>
      <p:ext uri="{BB962C8B-B14F-4D97-AF65-F5344CB8AC3E}">
        <p14:creationId xmlns:p14="http://schemas.microsoft.com/office/powerpoint/2010/main" val="1469525648"/>
      </p:ext>
    </p:extLst>
  </p:cSld>
  <p:clrMap bg1="lt1" tx1="dk1" bg2="lt2" tx2="dk2" accent1="accent1" accent2="accent2" accent3="accent3" accent4="accent4" accent5="accent5" accent6="accent6" hlink="hlink" folHlink="folHlink"/>
  <p:sldLayoutIdLst>
    <p:sldLayoutId id="2147483681"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8433" name="Group 1">
            <a:extLst>
              <a:ext uri="{FF2B5EF4-FFF2-40B4-BE49-F238E27FC236}">
                <a16:creationId xmlns:a16="http://schemas.microsoft.com/office/drawing/2014/main" id="{E2467E70-3E3D-4374-A0B8-757F66335309}"/>
              </a:ext>
            </a:extLst>
          </p:cNvPr>
          <p:cNvGrpSpPr>
            <a:grpSpLocks/>
          </p:cNvGrpSpPr>
          <p:nvPr/>
        </p:nvGrpSpPr>
        <p:grpSpPr bwMode="auto">
          <a:xfrm>
            <a:off x="9205913" y="2963863"/>
            <a:ext cx="2981325" cy="3208337"/>
            <a:chOff x="5799" y="1867"/>
            <a:chExt cx="1878" cy="2021"/>
          </a:xfrm>
        </p:grpSpPr>
        <p:cxnSp>
          <p:nvCxnSpPr>
            <p:cNvPr id="18434" name="AutoShape 2">
              <a:extLst>
                <a:ext uri="{FF2B5EF4-FFF2-40B4-BE49-F238E27FC236}">
                  <a16:creationId xmlns:a16="http://schemas.microsoft.com/office/drawing/2014/main" id="{3ACADF97-3FE4-BE6A-4801-FC4ED36F3299}"/>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5" name="AutoShape 3">
              <a:extLst>
                <a:ext uri="{FF2B5EF4-FFF2-40B4-BE49-F238E27FC236}">
                  <a16:creationId xmlns:a16="http://schemas.microsoft.com/office/drawing/2014/main" id="{0E539C18-9FEC-02CB-06AC-922471A8D9E6}"/>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6" name="AutoShape 4">
              <a:extLst>
                <a:ext uri="{FF2B5EF4-FFF2-40B4-BE49-F238E27FC236}">
                  <a16:creationId xmlns:a16="http://schemas.microsoft.com/office/drawing/2014/main" id="{377F3A97-E791-4C07-03B5-DAD73E50F528}"/>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7" name="AutoShape 5">
              <a:extLst>
                <a:ext uri="{FF2B5EF4-FFF2-40B4-BE49-F238E27FC236}">
                  <a16:creationId xmlns:a16="http://schemas.microsoft.com/office/drawing/2014/main" id="{EC7E6CE3-E7BA-7507-0159-B171E3D28462}"/>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8438" name="AutoShape 6">
              <a:extLst>
                <a:ext uri="{FF2B5EF4-FFF2-40B4-BE49-F238E27FC236}">
                  <a16:creationId xmlns:a16="http://schemas.microsoft.com/office/drawing/2014/main" id="{FC0536B9-0B49-44C0-2B7C-5A20B26E63F1}"/>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8439" name="Rectangle 7">
            <a:extLst>
              <a:ext uri="{FF2B5EF4-FFF2-40B4-BE49-F238E27FC236}">
                <a16:creationId xmlns:a16="http://schemas.microsoft.com/office/drawing/2014/main" id="{C27DE733-9C27-1DCD-F5D0-35B1A3DE9B9C}"/>
              </a:ext>
            </a:extLst>
          </p:cNvPr>
          <p:cNvSpPr>
            <a:spLocks noGrp="1" noChangeArrowheads="1"/>
          </p:cNvSpPr>
          <p:nvPr>
            <p:ph type="title"/>
          </p:nvPr>
        </p:nvSpPr>
        <p:spPr bwMode="auto">
          <a:xfrm>
            <a:off x="684213" y="5102225"/>
            <a:ext cx="8531225" cy="273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8440" name="Rectangle 8">
            <a:extLst>
              <a:ext uri="{FF2B5EF4-FFF2-40B4-BE49-F238E27FC236}">
                <a16:creationId xmlns:a16="http://schemas.microsoft.com/office/drawing/2014/main" id="{9DCD0481-38ED-34EB-A7E4-143D77D14C67}"/>
              </a:ext>
            </a:extLst>
          </p:cNvPr>
          <p:cNvSpPr>
            <a:spLocks noGrp="1" noChangeArrowheads="1"/>
          </p:cNvSpPr>
          <p:nvPr>
            <p:ph type="body" idx="1"/>
          </p:nvPr>
        </p:nvSpPr>
        <p:spPr bwMode="auto">
          <a:xfrm>
            <a:off x="684213" y="685800"/>
            <a:ext cx="8531225" cy="3613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
        <p:nvSpPr>
          <p:cNvPr id="18441" name="Rectangle 9">
            <a:extLst>
              <a:ext uri="{FF2B5EF4-FFF2-40B4-BE49-F238E27FC236}">
                <a16:creationId xmlns:a16="http://schemas.microsoft.com/office/drawing/2014/main" id="{73B92B60-B639-5E04-E324-F3AAC4C59E16}"/>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8442" name="Rectangle 10">
            <a:extLst>
              <a:ext uri="{FF2B5EF4-FFF2-40B4-BE49-F238E27FC236}">
                <a16:creationId xmlns:a16="http://schemas.microsoft.com/office/drawing/2014/main" id="{4B549C3B-843D-9679-9A99-989B45F37C8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A42F0A76-4454-4359-911B-CE0B656258AD}" type="slidenum">
              <a:rPr lang="hu-HU" altLang="hu-HU"/>
              <a:pPr/>
              <a:t>‹#›</a:t>
            </a:fld>
            <a:endParaRPr lang="hu-HU" altLang="hu-HU"/>
          </a:p>
        </p:txBody>
      </p:sp>
      <p:sp>
        <p:nvSpPr>
          <p:cNvPr id="18443" name="Rectangle 11">
            <a:extLst>
              <a:ext uri="{FF2B5EF4-FFF2-40B4-BE49-F238E27FC236}">
                <a16:creationId xmlns:a16="http://schemas.microsoft.com/office/drawing/2014/main" id="{1090B23A-D373-526C-5DD4-43C961F6B998}"/>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Tree>
    <p:extLst>
      <p:ext uri="{BB962C8B-B14F-4D97-AF65-F5344CB8AC3E}">
        <p14:creationId xmlns:p14="http://schemas.microsoft.com/office/powerpoint/2010/main" val="3474110018"/>
      </p:ext>
    </p:extLst>
  </p:cSld>
  <p:clrMap bg1="lt1" tx1="dk1" bg2="lt2" tx2="dk2" accent1="accent1" accent2="accent2" accent3="accent3" accent4="accent4" accent5="accent5" accent6="accent6" hlink="hlink" folHlink="folHlink"/>
  <p:sldLayoutIdLst>
    <p:sldLayoutId id="2147483683"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BF4D00"/>
            </a:gs>
            <a:gs pos="100000">
              <a:srgbClr val="FFBE4F"/>
            </a:gs>
          </a:gsLst>
          <a:lin ang="16920000" scaled="1"/>
        </a:gradFill>
        <a:effectLst/>
      </p:bgPr>
    </p:bg>
    <p:spTree>
      <p:nvGrpSpPr>
        <p:cNvPr id="1" name=""/>
        <p:cNvGrpSpPr/>
        <p:nvPr/>
      </p:nvGrpSpPr>
      <p:grpSpPr>
        <a:xfrm>
          <a:off x="0" y="0"/>
          <a:ext cx="0" cy="0"/>
          <a:chOff x="0" y="0"/>
          <a:chExt cx="0" cy="0"/>
        </a:xfrm>
      </p:grpSpPr>
      <p:grpSp>
        <p:nvGrpSpPr>
          <p:cNvPr id="19457" name="Group 1">
            <a:extLst>
              <a:ext uri="{FF2B5EF4-FFF2-40B4-BE49-F238E27FC236}">
                <a16:creationId xmlns:a16="http://schemas.microsoft.com/office/drawing/2014/main" id="{708F6356-543D-6C72-AC45-C9DC06555FDD}"/>
              </a:ext>
            </a:extLst>
          </p:cNvPr>
          <p:cNvGrpSpPr>
            <a:grpSpLocks/>
          </p:cNvGrpSpPr>
          <p:nvPr/>
        </p:nvGrpSpPr>
        <p:grpSpPr bwMode="auto">
          <a:xfrm>
            <a:off x="9205913" y="2963863"/>
            <a:ext cx="2981325" cy="3208337"/>
            <a:chOff x="5799" y="1867"/>
            <a:chExt cx="1878" cy="2021"/>
          </a:xfrm>
        </p:grpSpPr>
        <p:cxnSp>
          <p:nvCxnSpPr>
            <p:cNvPr id="19458" name="AutoShape 2">
              <a:extLst>
                <a:ext uri="{FF2B5EF4-FFF2-40B4-BE49-F238E27FC236}">
                  <a16:creationId xmlns:a16="http://schemas.microsoft.com/office/drawing/2014/main" id="{F1EEE81D-10F3-9B4B-CEB5-8865EEF7BA21}"/>
                </a:ext>
              </a:extLst>
            </p:cNvPr>
            <p:cNvCxnSpPr>
              <a:cxnSpLocks noChangeShapeType="1"/>
            </p:cNvCxnSpPr>
            <p:nvPr/>
          </p:nvCxnSpPr>
          <p:spPr bwMode="auto">
            <a:xfrm flipH="1">
              <a:off x="7103" y="1867"/>
              <a:ext cx="574" cy="575"/>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59" name="AutoShape 3">
              <a:extLst>
                <a:ext uri="{FF2B5EF4-FFF2-40B4-BE49-F238E27FC236}">
                  <a16:creationId xmlns:a16="http://schemas.microsoft.com/office/drawing/2014/main" id="{42639B70-A379-2B96-E545-E0FDC335EB14}"/>
                </a:ext>
              </a:extLst>
            </p:cNvPr>
            <p:cNvCxnSpPr>
              <a:cxnSpLocks noChangeShapeType="1"/>
            </p:cNvCxnSpPr>
            <p:nvPr/>
          </p:nvCxnSpPr>
          <p:spPr bwMode="auto">
            <a:xfrm flipH="1">
              <a:off x="5799" y="2010"/>
              <a:ext cx="1878" cy="1878"/>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0" name="AutoShape 4">
              <a:extLst>
                <a:ext uri="{FF2B5EF4-FFF2-40B4-BE49-F238E27FC236}">
                  <a16:creationId xmlns:a16="http://schemas.microsoft.com/office/drawing/2014/main" id="{341D9DE4-C8AF-D907-C6AB-1911935AB3C3}"/>
                </a:ext>
              </a:extLst>
            </p:cNvPr>
            <p:cNvCxnSpPr>
              <a:cxnSpLocks noChangeShapeType="1"/>
            </p:cNvCxnSpPr>
            <p:nvPr/>
          </p:nvCxnSpPr>
          <p:spPr bwMode="auto">
            <a:xfrm flipH="1">
              <a:off x="6483" y="2069"/>
              <a:ext cx="1194" cy="1194"/>
            </a:xfrm>
            <a:prstGeom prst="straightConnector1">
              <a:avLst/>
            </a:prstGeom>
            <a:noFill/>
            <a:ln w="936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1" name="AutoShape 5">
              <a:extLst>
                <a:ext uri="{FF2B5EF4-FFF2-40B4-BE49-F238E27FC236}">
                  <a16:creationId xmlns:a16="http://schemas.microsoft.com/office/drawing/2014/main" id="{E50CB59C-3265-CFFC-0065-AD01394633FA}"/>
                </a:ext>
              </a:extLst>
            </p:cNvPr>
            <p:cNvCxnSpPr>
              <a:cxnSpLocks noChangeShapeType="1"/>
            </p:cNvCxnSpPr>
            <p:nvPr/>
          </p:nvCxnSpPr>
          <p:spPr bwMode="auto">
            <a:xfrm flipH="1">
              <a:off x="6578" y="1972"/>
              <a:ext cx="1099" cy="1099"/>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462" name="AutoShape 6">
              <a:extLst>
                <a:ext uri="{FF2B5EF4-FFF2-40B4-BE49-F238E27FC236}">
                  <a16:creationId xmlns:a16="http://schemas.microsoft.com/office/drawing/2014/main" id="{74F78C5C-CF87-6067-0081-392589DE82AA}"/>
                </a:ext>
              </a:extLst>
            </p:cNvPr>
            <p:cNvCxnSpPr>
              <a:cxnSpLocks noChangeShapeType="1"/>
            </p:cNvCxnSpPr>
            <p:nvPr/>
          </p:nvCxnSpPr>
          <p:spPr bwMode="auto">
            <a:xfrm flipH="1">
              <a:off x="6878" y="2320"/>
              <a:ext cx="799" cy="800"/>
            </a:xfrm>
            <a:prstGeom prst="straightConnector1">
              <a:avLst/>
            </a:prstGeom>
            <a:noFill/>
            <a:ln w="28440" cap="rnd">
              <a:solidFill>
                <a:srgbClr val="FFFF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9463" name="Rectangle 7">
            <a:extLst>
              <a:ext uri="{FF2B5EF4-FFF2-40B4-BE49-F238E27FC236}">
                <a16:creationId xmlns:a16="http://schemas.microsoft.com/office/drawing/2014/main" id="{09382492-3036-A8C9-64BB-42C6B72A95BF}"/>
              </a:ext>
            </a:extLst>
          </p:cNvPr>
          <p:cNvSpPr>
            <a:spLocks noGrp="1" noChangeArrowheads="1"/>
          </p:cNvSpPr>
          <p:nvPr>
            <p:ph type="ftr"/>
          </p:nvPr>
        </p:nvSpPr>
        <p:spPr bwMode="auto">
          <a:xfrm>
            <a:off x="684213" y="6172200"/>
            <a:ext cx="75406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lnSpc>
                <a:spcPct val="100000"/>
              </a:lnSpc>
              <a:tabLst>
                <a:tab pos="0" algn="l"/>
                <a:tab pos="914400" algn="l"/>
                <a:tab pos="1828800" algn="l"/>
                <a:tab pos="2743200" algn="l"/>
                <a:tab pos="3657600" algn="l"/>
                <a:tab pos="4572000" algn="l"/>
                <a:tab pos="5486400" algn="l"/>
                <a:tab pos="6400800" algn="l"/>
                <a:tab pos="73152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4" name="Rectangle 8">
            <a:extLst>
              <a:ext uri="{FF2B5EF4-FFF2-40B4-BE49-F238E27FC236}">
                <a16:creationId xmlns:a16="http://schemas.microsoft.com/office/drawing/2014/main" id="{4D96D596-10F7-5B5F-6905-D50D3BC46AF8}"/>
              </a:ext>
            </a:extLst>
          </p:cNvPr>
          <p:cNvSpPr>
            <a:spLocks noGrp="1" noChangeArrowheads="1"/>
          </p:cNvSpPr>
          <p:nvPr>
            <p:ph type="sldNum"/>
          </p:nvPr>
        </p:nvSpPr>
        <p:spPr bwMode="auto">
          <a:xfrm>
            <a:off x="10363200" y="5578475"/>
            <a:ext cx="1139825" cy="666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lnSpc>
                <a:spcPct val="100000"/>
              </a:lnSpc>
              <a:tabLst>
                <a:tab pos="0" algn="l"/>
                <a:tab pos="914400" algn="l"/>
              </a:tabLst>
              <a:defRPr sz="3200">
                <a:solidFill>
                  <a:srgbClr val="68370F"/>
                </a:solidFill>
                <a:latin typeface="Century Gothic" panose="020B0502020202020204" pitchFamily="34" charset="0"/>
                <a:cs typeface="Segoe UI" panose="020B0502040204020203" pitchFamily="34" charset="0"/>
              </a:defRPr>
            </a:lvl1pPr>
          </a:lstStyle>
          <a:p>
            <a:fld id="{007067B8-BD0B-49B6-AE7A-C84CB227445D}" type="slidenum">
              <a:rPr lang="hu-HU" altLang="hu-HU"/>
              <a:pPr/>
              <a:t>‹#›</a:t>
            </a:fld>
            <a:endParaRPr lang="hu-HU" altLang="hu-HU"/>
          </a:p>
        </p:txBody>
      </p:sp>
      <p:sp>
        <p:nvSpPr>
          <p:cNvPr id="19465" name="Rectangle 9">
            <a:extLst>
              <a:ext uri="{FF2B5EF4-FFF2-40B4-BE49-F238E27FC236}">
                <a16:creationId xmlns:a16="http://schemas.microsoft.com/office/drawing/2014/main" id="{ADCD1B9E-78A9-3E16-4525-54B816D21142}"/>
              </a:ext>
            </a:extLst>
          </p:cNvPr>
          <p:cNvSpPr>
            <a:spLocks noGrp="1" noChangeArrowheads="1"/>
          </p:cNvSpPr>
          <p:nvPr>
            <p:ph type="dt"/>
          </p:nvPr>
        </p:nvSpPr>
        <p:spPr bwMode="auto">
          <a:xfrm>
            <a:off x="9904413" y="6172200"/>
            <a:ext cx="1597025" cy="361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nSpc>
                <a:spcPct val="100000"/>
              </a:lnSpc>
              <a:tabLst>
                <a:tab pos="914400" algn="l"/>
              </a:tabLst>
              <a:defRPr sz="1400">
                <a:solidFill>
                  <a:srgbClr val="FFFFFF"/>
                </a:solidFill>
                <a:latin typeface="Times New Roman" panose="02020603050405020304" pitchFamily="18" charset="0"/>
                <a:cs typeface="Segoe UI" panose="020B0502040204020203" pitchFamily="34" charset="0"/>
              </a:defRPr>
            </a:lvl1pPr>
          </a:lstStyle>
          <a:p>
            <a:endParaRPr lang="hu-HU" altLang="hu-HU"/>
          </a:p>
        </p:txBody>
      </p:sp>
      <p:sp>
        <p:nvSpPr>
          <p:cNvPr id="19466" name="Rectangle 10">
            <a:extLst>
              <a:ext uri="{FF2B5EF4-FFF2-40B4-BE49-F238E27FC236}">
                <a16:creationId xmlns:a16="http://schemas.microsoft.com/office/drawing/2014/main" id="{2B7497E8-4B0D-CFE8-21C6-6CA9C728C69B}"/>
              </a:ext>
            </a:extLst>
          </p:cNvPr>
          <p:cNvSpPr>
            <a:spLocks noGrp="1" noChangeArrowheads="1"/>
          </p:cNvSpPr>
          <p:nvPr>
            <p:ph type="title"/>
          </p:nvPr>
        </p:nvSpPr>
        <p:spPr bwMode="auto">
          <a:xfrm>
            <a:off x="609600" y="273050"/>
            <a:ext cx="10971213"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bodyPr>
          <a:lstStyle/>
          <a:p>
            <a:pPr lvl="0"/>
            <a:r>
              <a:rPr lang="en-GB" altLang="hu-HU"/>
              <a:t>Címszöveg formátumának szerkesztése</a:t>
            </a:r>
          </a:p>
        </p:txBody>
      </p:sp>
      <p:sp>
        <p:nvSpPr>
          <p:cNvPr id="19467" name="Rectangle 11">
            <a:extLst>
              <a:ext uri="{FF2B5EF4-FFF2-40B4-BE49-F238E27FC236}">
                <a16:creationId xmlns:a16="http://schemas.microsoft.com/office/drawing/2014/main" id="{7BC08FEF-5376-00DA-D86D-3D7BC48F420A}"/>
              </a:ext>
            </a:extLst>
          </p:cNvPr>
          <p:cNvSpPr>
            <a:spLocks noGrp="1" noChangeArrowheads="1"/>
          </p:cNvSpPr>
          <p:nvPr>
            <p:ph type="body" idx="1"/>
          </p:nvPr>
        </p:nvSpPr>
        <p:spPr bwMode="auto">
          <a:xfrm>
            <a:off x="609600" y="1604963"/>
            <a:ext cx="10971213" cy="397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28448" rIns="0" bIns="0" numCol="1" anchor="t" anchorCtr="0" compatLnSpc="1">
            <a:prstTxWarp prst="textNoShape">
              <a:avLst/>
            </a:prstTxWarp>
          </a:bodyPr>
          <a:lstStyle/>
          <a:p>
            <a:pPr lvl="0"/>
            <a:r>
              <a:rPr lang="en-GB" altLang="hu-HU"/>
              <a:t>Vázlatszöveg formátumának szerkesztése</a:t>
            </a:r>
          </a:p>
          <a:p>
            <a:pPr lvl="1"/>
            <a:r>
              <a:rPr lang="en-GB" altLang="hu-HU"/>
              <a:t>Második vázlatszint</a:t>
            </a:r>
          </a:p>
          <a:p>
            <a:pPr lvl="2"/>
            <a:r>
              <a:rPr lang="en-GB" altLang="hu-HU"/>
              <a:t>Harmadik vázlatszint</a:t>
            </a:r>
          </a:p>
          <a:p>
            <a:pPr lvl="3"/>
            <a:r>
              <a:rPr lang="en-GB" altLang="hu-HU"/>
              <a:t>Negyedik vázlatszint</a:t>
            </a:r>
          </a:p>
          <a:p>
            <a:pPr lvl="4"/>
            <a:r>
              <a:rPr lang="en-GB" altLang="hu-HU"/>
              <a:t>Ötödik vázlatszint</a:t>
            </a:r>
          </a:p>
          <a:p>
            <a:pPr lvl="4"/>
            <a:r>
              <a:rPr lang="en-GB" altLang="hu-HU"/>
              <a:t>Hatodik vázlatszint</a:t>
            </a:r>
          </a:p>
          <a:p>
            <a:pPr lvl="4"/>
            <a:r>
              <a:rPr lang="en-GB" altLang="hu-HU"/>
              <a:t>Hetedik vázlatszint</a:t>
            </a:r>
          </a:p>
        </p:txBody>
      </p:sp>
    </p:spTree>
    <p:extLst>
      <p:ext uri="{BB962C8B-B14F-4D97-AF65-F5344CB8AC3E}">
        <p14:creationId xmlns:p14="http://schemas.microsoft.com/office/powerpoint/2010/main" val="2626575582"/>
      </p:ext>
    </p:extLst>
  </p:cSld>
  <p:clrMap bg1="lt1" tx1="dk1" bg2="lt2" tx2="dk2" accent1="accent1" accent2="accent2" accent3="accent3" accent4="accent4" accent5="accent5" accent6="accent6" hlink="hlink" folHlink="folHlink"/>
  <p:sldLayoutIdLst>
    <p:sldLayoutId id="2147483685" r:id="rId1"/>
  </p:sldLayoutIdLst>
  <p:txStyles>
    <p:titleStyle>
      <a:lvl1pPr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kern="1200">
          <a:solidFill>
            <a:srgbClr val="FFFFFF"/>
          </a:solidFill>
          <a:latin typeface="+mj-lt"/>
          <a:ea typeface="+mj-ea"/>
          <a:cs typeface="+mj-cs"/>
        </a:defRPr>
      </a:lvl1pPr>
      <a:lvl2pPr marL="742950" indent="-28575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2pPr>
      <a:lvl3pPr marL="1143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3pPr>
      <a:lvl4pPr marL="1600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4pPr>
      <a:lvl5pPr marL="20574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5pPr>
      <a:lvl6pPr marL="25146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6pPr>
      <a:lvl7pPr marL="29718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7pPr>
      <a:lvl8pPr marL="34290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8pPr>
      <a:lvl9pPr marL="3886200" indent="-228600" algn="ctr" rtl="0" fontAlgn="base" hangingPunct="0">
        <a:lnSpc>
          <a:spcPct val="93000"/>
        </a:lnSpc>
        <a:spcBef>
          <a:spcPts val="13"/>
        </a:spcBef>
        <a:spcAft>
          <a:spcPts val="13"/>
        </a:spcAft>
        <a:buClr>
          <a:srgbClr val="000000"/>
        </a:buClr>
        <a:buSzPct val="100000"/>
        <a:buFont typeface="Times New Roman" panose="02020603050405020304" pitchFamily="18" charset="0"/>
        <a:defRPr sz="4400">
          <a:solidFill>
            <a:srgbClr val="FFFFFF"/>
          </a:solidFill>
          <a:latin typeface="Arial" panose="020B0604020202020204" pitchFamily="34" charset="0"/>
          <a:ea typeface="Microsoft YaHei" panose="020B0503020204020204" pitchFamily="34" charset="-122"/>
        </a:defRPr>
      </a:lvl9pPr>
    </p:titleStyle>
    <p:bodyStyle>
      <a:lvl1pPr marL="342900" indent="-342900" algn="l" rtl="0" fontAlgn="base" hangingPunct="0">
        <a:lnSpc>
          <a:spcPct val="93000"/>
        </a:lnSpc>
        <a:spcBef>
          <a:spcPts val="1425"/>
        </a:spcBef>
        <a:spcAft>
          <a:spcPts val="13"/>
        </a:spcAft>
        <a:buClr>
          <a:srgbClr val="000000"/>
        </a:buClr>
        <a:buSzPct val="100000"/>
        <a:buFont typeface="Times New Roman" panose="02020603050405020304" pitchFamily="18" charset="0"/>
        <a:defRPr sz="3200" kern="1200">
          <a:solidFill>
            <a:srgbClr val="FFFFFF"/>
          </a:solidFill>
          <a:latin typeface="+mn-lt"/>
          <a:ea typeface="+mn-ea"/>
          <a:cs typeface="+mn-cs"/>
        </a:defRPr>
      </a:lvl1pPr>
      <a:lvl2pPr marL="742950" indent="-285750" algn="l" rtl="0" fontAlgn="base" hangingPunct="0">
        <a:lnSpc>
          <a:spcPct val="93000"/>
        </a:lnSpc>
        <a:spcBef>
          <a:spcPts val="1138"/>
        </a:spcBef>
        <a:spcAft>
          <a:spcPts val="13"/>
        </a:spcAft>
        <a:buClr>
          <a:srgbClr val="000000"/>
        </a:buClr>
        <a:buSzPct val="100000"/>
        <a:buFont typeface="Times New Roman" panose="02020603050405020304" pitchFamily="18" charset="0"/>
        <a:defRPr sz="2800" kern="1200">
          <a:solidFill>
            <a:srgbClr val="FFFFFF"/>
          </a:solidFill>
          <a:latin typeface="+mn-lt"/>
          <a:ea typeface="+mn-ea"/>
          <a:cs typeface="+mn-cs"/>
        </a:defRPr>
      </a:lvl2pPr>
      <a:lvl3pPr marL="1143000" indent="-228600" algn="l" rtl="0" fontAlgn="base" hangingPunct="0">
        <a:lnSpc>
          <a:spcPct val="93000"/>
        </a:lnSpc>
        <a:spcBef>
          <a:spcPts val="863"/>
        </a:spcBef>
        <a:spcAft>
          <a:spcPts val="13"/>
        </a:spcAft>
        <a:buClr>
          <a:srgbClr val="000000"/>
        </a:buClr>
        <a:buSzPct val="100000"/>
        <a:buFont typeface="Times New Roman" panose="02020603050405020304" pitchFamily="18" charset="0"/>
        <a:defRPr sz="2400" kern="1200">
          <a:solidFill>
            <a:srgbClr val="FFFFFF"/>
          </a:solidFill>
          <a:latin typeface="+mn-lt"/>
          <a:ea typeface="+mn-ea"/>
          <a:cs typeface="+mn-cs"/>
        </a:defRPr>
      </a:lvl3pPr>
      <a:lvl4pPr marL="1600200" indent="-228600" algn="l" rtl="0" fontAlgn="base" hangingPunct="0">
        <a:lnSpc>
          <a:spcPct val="93000"/>
        </a:lnSpc>
        <a:spcBef>
          <a:spcPts val="575"/>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4pPr>
      <a:lvl5pPr marL="2057400" indent="-228600" algn="l" rtl="0" fontAlgn="base" hangingPunct="0">
        <a:lnSpc>
          <a:spcPct val="93000"/>
        </a:lnSpc>
        <a:spcBef>
          <a:spcPts val="288"/>
        </a:spcBef>
        <a:spcAft>
          <a:spcPts val="13"/>
        </a:spcAft>
        <a:buClr>
          <a:srgbClr val="000000"/>
        </a:buClr>
        <a:buSzPct val="100000"/>
        <a:buFont typeface="Times New Roman" panose="02020603050405020304" pitchFamily="18" charset="0"/>
        <a:defRPr sz="20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u-H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19.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0.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fomix.hu/aladar/valto.html" TargetMode="External"/><Relationship Id="rId7" Type="http://schemas.openxmlformats.org/officeDocument/2006/relationships/diagramColors" Target="../diagrams/colors1.xml"/><Relationship Id="rId2" Type="http://schemas.openxmlformats.org/officeDocument/2006/relationships/hyperlink" Target="https://github.com/lukrecia602/project/" TargetMode="Externa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hyperlink" Target="http://fomix.hu/aladar/valto.html" TargetMode="External"/><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47.png"/><Relationship Id="rId5" Type="http://schemas.openxmlformats.org/officeDocument/2006/relationships/hyperlink" Target="http://azenhazam.mywire.org:8800/" TargetMode="Externa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lcím 2">
            <a:extLst>
              <a:ext uri="{FF2B5EF4-FFF2-40B4-BE49-F238E27FC236}">
                <a16:creationId xmlns:a16="http://schemas.microsoft.com/office/drawing/2014/main" id="{AC77DA40-F8CF-79B0-DAD2-771D5CC30CED}"/>
              </a:ext>
            </a:extLst>
          </p:cNvPr>
          <p:cNvSpPr>
            <a:spLocks noGrp="1"/>
          </p:cNvSpPr>
          <p:nvPr>
            <p:ph type="subTitle" idx="1"/>
          </p:nvPr>
        </p:nvSpPr>
        <p:spPr>
          <a:xfrm>
            <a:off x="1170432" y="3602038"/>
            <a:ext cx="9144000" cy="649922"/>
          </a:xfrm>
        </p:spPr>
        <p:txBody>
          <a:bodyPr>
            <a:normAutofit/>
          </a:bodyPr>
          <a:lstStyle/>
          <a:p>
            <a:r>
              <a:rPr lang="hu-HU" sz="2000">
                <a:solidFill>
                  <a:schemeClr val="tx1"/>
                </a:solidFill>
              </a:rPr>
              <a:t>Tóth Sándorné</a:t>
            </a:r>
            <a:endParaRPr lang="hu-HU" sz="2000" dirty="0">
              <a:solidFill>
                <a:schemeClr val="tx1"/>
              </a:solidFill>
            </a:endParaRPr>
          </a:p>
        </p:txBody>
      </p:sp>
      <p:sp>
        <p:nvSpPr>
          <p:cNvPr id="5" name="Szövegdoboz 4">
            <a:extLst>
              <a:ext uri="{FF2B5EF4-FFF2-40B4-BE49-F238E27FC236}">
                <a16:creationId xmlns:a16="http://schemas.microsoft.com/office/drawing/2014/main" id="{A1BE50EF-3A6D-761D-4D03-E0F21A29FA55}"/>
              </a:ext>
            </a:extLst>
          </p:cNvPr>
          <p:cNvSpPr txBox="1"/>
          <p:nvPr/>
        </p:nvSpPr>
        <p:spPr>
          <a:xfrm>
            <a:off x="1170432" y="2217043"/>
            <a:ext cx="7260336" cy="1384995"/>
          </a:xfrm>
          <a:prstGeom prst="rect">
            <a:avLst/>
          </a:prstGeom>
          <a:noFill/>
        </p:spPr>
        <p:txBody>
          <a:bodyPr wrap="square" rtlCol="0">
            <a:spAutoFit/>
          </a:bodyPr>
          <a:lstStyle/>
          <a:p>
            <a:r>
              <a:rPr lang="hu-HU" sz="4800" dirty="0"/>
              <a:t>Valutaváltó</a:t>
            </a:r>
          </a:p>
          <a:p>
            <a:r>
              <a:rPr lang="hu-HU" sz="3600" dirty="0"/>
              <a:t>Projektfeladat</a:t>
            </a:r>
          </a:p>
        </p:txBody>
      </p:sp>
    </p:spTree>
    <p:extLst>
      <p:ext uri="{BB962C8B-B14F-4D97-AF65-F5344CB8AC3E}">
        <p14:creationId xmlns:p14="http://schemas.microsoft.com/office/powerpoint/2010/main" val="25766830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doboz 2">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rPr>
              <a:t>Felhasználó kezelés</a:t>
            </a:r>
          </a:p>
        </p:txBody>
      </p:sp>
      <p:sp>
        <p:nvSpPr>
          <p:cNvPr id="4" name="Szövegdoboz 3">
            <a:extLst>
              <a:ext uri="{FF2B5EF4-FFF2-40B4-BE49-F238E27FC236}">
                <a16:creationId xmlns:a16="http://schemas.microsoft.com/office/drawing/2014/main" id="{BCCCF203-CA00-3B68-0502-5E147BA0F873}"/>
              </a:ext>
            </a:extLst>
          </p:cNvPr>
          <p:cNvSpPr txBox="1"/>
          <p:nvPr/>
        </p:nvSpPr>
        <p:spPr>
          <a:xfrm>
            <a:off x="622300" y="1924429"/>
            <a:ext cx="447040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Célunk: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Ugyanaz a felület szolgáljon a regisztrációhoz és a bejelentkezéshez</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A pénzküldő funkció a bejelentkezés után váljon elérhetővé</a:t>
            </a:r>
          </a:p>
        </p:txBody>
      </p:sp>
      <p:sp>
        <p:nvSpPr>
          <p:cNvPr id="7" name="Lekerekített téglalap 6"/>
          <p:cNvSpPr/>
          <p:nvPr/>
        </p:nvSpPr>
        <p:spPr>
          <a:xfrm>
            <a:off x="5472586" y="1556129"/>
            <a:ext cx="6274913" cy="4056888"/>
          </a:xfrm>
          <a:prstGeom prst="roundRect">
            <a:avLst>
              <a:gd name="adj" fmla="val 18545"/>
            </a:avLst>
          </a:prstGeom>
          <a:blipFill>
            <a:blip r:embed="rId2">
              <a:extLst>
                <a:ext uri="{28A0092B-C50C-407E-A947-70E740481C1C}">
                  <a14:useLocalDpi xmlns:a14="http://schemas.microsoft.com/office/drawing/2010/main" val="0"/>
                </a:ext>
              </a:extLst>
            </a:blip>
            <a:srcRect/>
            <a:stretch>
              <a:fillRect l="-40000" r="-40000"/>
            </a:stretch>
          </a:blipFill>
          <a:effectLst>
            <a:reflection blurRad="6350" stA="50000" endA="300" endPos="38500" dist="50800" dir="5400000" sy="-100000" algn="bl" rotWithShape="0"/>
          </a:effectLst>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42650767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zövegdoboz 2">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rPr>
              <a:t>Felhasználó kezelés</a:t>
            </a:r>
          </a:p>
        </p:txBody>
      </p:sp>
      <p:sp>
        <p:nvSpPr>
          <p:cNvPr id="4" name="Szövegdoboz 3">
            <a:extLst>
              <a:ext uri="{FF2B5EF4-FFF2-40B4-BE49-F238E27FC236}">
                <a16:creationId xmlns:a16="http://schemas.microsoft.com/office/drawing/2014/main" id="{BCCCF203-CA00-3B68-0502-5E147BA0F873}"/>
              </a:ext>
            </a:extLst>
          </p:cNvPr>
          <p:cNvSpPr txBox="1"/>
          <p:nvPr/>
        </p:nvSpPr>
        <p:spPr>
          <a:xfrm>
            <a:off x="571500" y="1721229"/>
            <a:ext cx="4470400" cy="286232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Eszköz:</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A </a:t>
            </a:r>
            <a:r>
              <a:rPr kumimoji="0" lang="hu-HU" sz="2000" b="0" i="0" u="none" strike="noStrike" kern="1200" cap="none" spc="0" normalizeH="0" baseline="0" noProof="0" dirty="0" err="1">
                <a:ln>
                  <a:noFill/>
                </a:ln>
                <a:solidFill>
                  <a:prstClr val="white"/>
                </a:solidFill>
                <a:effectLst/>
                <a:uLnTx/>
                <a:uFillTx/>
                <a:latin typeface="Century Gothic" panose="020B0502020202020204" pitchFamily="34" charset="0"/>
                <a:ea typeface="+mn-ea"/>
                <a:cs typeface="+mn-cs"/>
              </a:rPr>
              <a:t>django</a:t>
            </a:r>
            <a:r>
              <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 beépített rendszere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1"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Emiatt szükség volt:</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rPr>
              <a:t>frontend f</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elületre különböző metódusokkal.</a:t>
            </a:r>
            <a:endParaRPr kumimoji="0" lang="hu-HU" sz="2000" b="0" i="0" u="none" strike="noStrike" kern="1200" cap="none" spc="0" normalizeH="0" baseline="0" noProof="0" dirty="0">
              <a:ln>
                <a:noFill/>
              </a:ln>
              <a:solidFill>
                <a:prstClr val="white"/>
              </a:solidFill>
              <a:effectLst/>
              <a:uLnTx/>
              <a:uFillTx/>
              <a:latin typeface="Century Gothic" panose="020B0502020202020204" pitchFamily="34" charset="0"/>
              <a:ea typeface="+mn-ea"/>
              <a:cs typeface="+mn-cs"/>
            </a:endParaRPr>
          </a:p>
        </p:txBody>
      </p:sp>
      <p:pic>
        <p:nvPicPr>
          <p:cNvPr id="6" name="Tartalom helye 4">
            <a:extLst>
              <a:ext uri="{FF2B5EF4-FFF2-40B4-BE49-F238E27FC236}">
                <a16:creationId xmlns:a16="http://schemas.microsoft.com/office/drawing/2014/main" id="{0B819F31-6A40-2344-4A60-EC034A61006B}"/>
              </a:ext>
            </a:extLst>
          </p:cNvPr>
          <p:cNvPicPr>
            <a:picLocks noChangeAspect="1"/>
          </p:cNvPicPr>
          <p:nvPr/>
        </p:nvPicPr>
        <p:blipFill rotWithShape="1">
          <a:blip r:embed="rId2">
            <a:extLst>
              <a:ext uri="{28A0092B-C50C-407E-A947-70E740481C1C}">
                <a14:useLocalDpi xmlns:a14="http://schemas.microsoft.com/office/drawing/2010/main" val="0"/>
              </a:ext>
            </a:extLst>
          </a:blip>
          <a:srcRect l="634" t="1361" r="28283"/>
          <a:stretch/>
        </p:blipFill>
        <p:spPr>
          <a:xfrm>
            <a:off x="5358384" y="1979695"/>
            <a:ext cx="6056244" cy="32097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040390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096C439E-9BC4-9339-EABD-9CA8E468E02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1151" y="1450791"/>
            <a:ext cx="8886201" cy="4848748"/>
          </a:xfrm>
          <a:prstGeom prst="rect">
            <a:avLst/>
          </a:prstGeom>
          <a:solidFill>
            <a:srgbClr val="FFFFFF">
              <a:shade val="85000"/>
            </a:srgbClr>
          </a:solidFill>
          <a:ln w="190500" cap="rnd">
            <a:solidFill>
              <a:srgbClr val="FFFFFF"/>
            </a:solidFill>
          </a:ln>
          <a:effectLst>
            <a:outerShdw blurRad="50800" dist="38100" dir="16200000" rotWithShape="0">
              <a:prstClr val="black">
                <a:alpha val="40000"/>
              </a:prstClr>
            </a:outerShdw>
            <a:reflection blurRad="6350" stA="52000" endA="300" endPos="35000" dir="5400000" sy="-100000" algn="bl" rotWithShape="0"/>
          </a:effectLst>
          <a:scene3d>
            <a:camera prst="orthographicFront"/>
            <a:lightRig rig="soft" dir="t"/>
          </a:scene3d>
          <a:sp3d contourW="12700" prstMaterial="matte">
            <a:bevelT w="63500" h="50800"/>
            <a:contourClr>
              <a:srgbClr val="C0C0C0"/>
            </a:contourClr>
          </a:sp3d>
        </p:spPr>
      </p:pic>
      <p:sp>
        <p:nvSpPr>
          <p:cNvPr id="8" name="Szövegdoboz 7">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rPr>
              <a:t>Exchange</a:t>
            </a:r>
          </a:p>
        </p:txBody>
      </p:sp>
    </p:spTree>
    <p:extLst>
      <p:ext uri="{BB962C8B-B14F-4D97-AF65-F5344CB8AC3E}">
        <p14:creationId xmlns:p14="http://schemas.microsoft.com/office/powerpoint/2010/main" val="1613819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zövegdoboz 7">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err="1">
                <a:ln>
                  <a:noFill/>
                </a:ln>
                <a:solidFill>
                  <a:prstClr val="white"/>
                </a:solidFill>
                <a:effectLst/>
                <a:uLnTx/>
                <a:uFillTx/>
                <a:latin typeface="Century Gothic" panose="020B0502020202020204"/>
                <a:ea typeface="+mn-ea"/>
                <a:cs typeface="+mn-cs"/>
              </a:rPr>
              <a:t>Sending</a:t>
            </a:r>
            <a:endPar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5" name="Tartalom helye 4">
            <a:extLst>
              <a:ext uri="{FF2B5EF4-FFF2-40B4-BE49-F238E27FC236}">
                <a16:creationId xmlns:a16="http://schemas.microsoft.com/office/drawing/2014/main" id="{F59B4828-BF72-360B-7BD2-28D30DFC2A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47529" y="1485885"/>
            <a:ext cx="2917371" cy="4831213"/>
          </a:xfrm>
          <a:effectLst>
            <a:outerShdw blurRad="50800" dist="38100" dir="16200000" rotWithShape="0">
              <a:prstClr val="black">
                <a:alpha val="40000"/>
              </a:prstClr>
            </a:outerShdw>
            <a:reflection blurRad="6350" stA="52000" endA="300" endPos="35000" dir="5400000" sy="-100000" algn="bl" rotWithShape="0"/>
          </a:effectLst>
        </p:spPr>
      </p:pic>
      <p:sp>
        <p:nvSpPr>
          <p:cNvPr id="2" name="Szövegdoboz 1">
            <a:extLst>
              <a:ext uri="{FF2B5EF4-FFF2-40B4-BE49-F238E27FC236}">
                <a16:creationId xmlns:a16="http://schemas.microsoft.com/office/drawing/2014/main" id="{E91675B9-C8F9-11F5-D15B-5AD173D7E887}"/>
              </a:ext>
            </a:extLst>
          </p:cNvPr>
          <p:cNvSpPr txBox="1"/>
          <p:nvPr/>
        </p:nvSpPr>
        <p:spPr>
          <a:xfrm>
            <a:off x="508000" y="1603489"/>
            <a:ext cx="6328229" cy="400110"/>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Only</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for</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registered</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users</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can</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send</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money</a:t>
            </a:r>
            <a:endPar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3" name="Szövegdoboz 2">
            <a:extLst>
              <a:ext uri="{FF2B5EF4-FFF2-40B4-BE49-F238E27FC236}">
                <a16:creationId xmlns:a16="http://schemas.microsoft.com/office/drawing/2014/main" id="{49780D18-FE6C-E0A0-A281-D4103011AF7E}"/>
              </a:ext>
            </a:extLst>
          </p:cNvPr>
          <p:cNvSpPr txBox="1"/>
          <p:nvPr/>
        </p:nvSpPr>
        <p:spPr>
          <a:xfrm>
            <a:off x="508000" y="2324762"/>
            <a:ext cx="5588000" cy="707886"/>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Sending</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requires</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the</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recipient’s</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name</a:t>
            </a: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 and account </a:t>
            </a:r>
            <a:r>
              <a:rPr kumimoji="0" lang="hu-HU" sz="2000" b="0" i="0" u="none" strike="noStrike" kern="1200" cap="none" spc="0" normalizeH="0" baseline="0" noProof="0" dirty="0" err="1">
                <a:ln>
                  <a:noFill/>
                </a:ln>
                <a:solidFill>
                  <a:prstClr val="white"/>
                </a:solidFill>
                <a:effectLst/>
                <a:uLnTx/>
                <a:uFillTx/>
                <a:latin typeface="Century Gothic" panose="020B0502020202020204"/>
                <a:ea typeface="+mn-ea"/>
                <a:cs typeface="+mn-cs"/>
              </a:rPr>
              <a:t>number</a:t>
            </a:r>
            <a:endPar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pic>
        <p:nvPicPr>
          <p:cNvPr id="4" name="Kép 3">
            <a:extLst>
              <a:ext uri="{FF2B5EF4-FFF2-40B4-BE49-F238E27FC236}">
                <a16:creationId xmlns:a16="http://schemas.microsoft.com/office/drawing/2014/main" id="{EF312A01-EE28-5417-10E0-8E00200F2B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93021" y="3626119"/>
            <a:ext cx="5554508" cy="2690979"/>
          </a:xfrm>
          <a:prstGeom prst="rect">
            <a:avLst/>
          </a:prstGeom>
          <a:effectLst>
            <a:outerShdw blurRad="50800" dist="38100" dir="16200000" rotWithShape="0">
              <a:prstClr val="black">
                <a:alpha val="40000"/>
              </a:prstClr>
            </a:outerShdw>
            <a:reflection blurRad="6350" stA="52000" endA="300" endPos="35000" dir="5400000" sy="-100000" algn="bl" rotWithShape="0"/>
          </a:effectLst>
        </p:spPr>
      </p:pic>
    </p:spTree>
    <p:extLst>
      <p:ext uri="{BB962C8B-B14F-4D97-AF65-F5344CB8AC3E}">
        <p14:creationId xmlns:p14="http://schemas.microsoft.com/office/powerpoint/2010/main" val="2017700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ép 6"/>
          <p:cNvPicPr>
            <a:picLocks noChangeAspect="1"/>
          </p:cNvPicPr>
          <p:nvPr/>
        </p:nvPicPr>
        <p:blipFill>
          <a:blip r:embed="rId2"/>
          <a:stretch>
            <a:fillRect/>
          </a:stretch>
        </p:blipFill>
        <p:spPr>
          <a:xfrm flipH="1">
            <a:off x="-1" y="0"/>
            <a:ext cx="12192001" cy="6858000"/>
          </a:xfrm>
          <a:prstGeom prst="rect">
            <a:avLst/>
          </a:prstGeom>
        </p:spPr>
      </p:pic>
      <p:sp>
        <p:nvSpPr>
          <p:cNvPr id="3" name="Tartalom helye 2">
            <a:extLst>
              <a:ext uri="{FF2B5EF4-FFF2-40B4-BE49-F238E27FC236}">
                <a16:creationId xmlns:a16="http://schemas.microsoft.com/office/drawing/2014/main" id="{DEEA44ED-EACD-EEEC-0EF9-2CD64EFB04AD}"/>
              </a:ext>
            </a:extLst>
          </p:cNvPr>
          <p:cNvSpPr>
            <a:spLocks noGrp="1"/>
          </p:cNvSpPr>
          <p:nvPr>
            <p:ph idx="1"/>
          </p:nvPr>
        </p:nvSpPr>
        <p:spPr>
          <a:xfrm>
            <a:off x="6983412" y="1103531"/>
            <a:ext cx="4738688" cy="4845407"/>
          </a:xfrm>
        </p:spPr>
        <p:txBody>
          <a:bodyPr/>
          <a:lstStyle/>
          <a:p>
            <a:r>
              <a:rPr lang="hu-HU" dirty="0">
                <a:solidFill>
                  <a:schemeClr val="tx1"/>
                </a:solidFill>
              </a:rPr>
              <a:t>The </a:t>
            </a:r>
            <a:r>
              <a:rPr lang="hu-HU" dirty="0" err="1">
                <a:solidFill>
                  <a:schemeClr val="tx1"/>
                </a:solidFill>
              </a:rPr>
              <a:t>transaction</a:t>
            </a:r>
            <a:r>
              <a:rPr lang="hu-HU" dirty="0">
                <a:solidFill>
                  <a:schemeClr val="tx1"/>
                </a:solidFill>
              </a:rPr>
              <a:t> </a:t>
            </a:r>
            <a:r>
              <a:rPr lang="hu-HU" dirty="0" err="1">
                <a:solidFill>
                  <a:schemeClr val="tx1"/>
                </a:solidFill>
              </a:rPr>
              <a:t>data</a:t>
            </a:r>
            <a:r>
              <a:rPr lang="hu-HU" dirty="0">
                <a:solidFill>
                  <a:schemeClr val="tx1"/>
                </a:solidFill>
              </a:rPr>
              <a:t> is </a:t>
            </a:r>
            <a:r>
              <a:rPr lang="hu-HU" dirty="0" err="1">
                <a:solidFill>
                  <a:schemeClr val="tx1"/>
                </a:solidFill>
              </a:rPr>
              <a:t>stored</a:t>
            </a:r>
            <a:r>
              <a:rPr lang="hu-HU" dirty="0">
                <a:solidFill>
                  <a:schemeClr val="tx1"/>
                </a:solidFill>
              </a:rPr>
              <a:t> </a:t>
            </a:r>
            <a:r>
              <a:rPr lang="hu-HU" dirty="0" err="1">
                <a:solidFill>
                  <a:schemeClr val="tx1"/>
                </a:solidFill>
              </a:rPr>
              <a:t>after</a:t>
            </a:r>
            <a:r>
              <a:rPr lang="hu-HU" dirty="0">
                <a:solidFill>
                  <a:schemeClr val="tx1"/>
                </a:solidFill>
              </a:rPr>
              <a:t> </a:t>
            </a:r>
            <a:r>
              <a:rPr lang="hu-HU" dirty="0" err="1">
                <a:solidFill>
                  <a:schemeClr val="tx1"/>
                </a:solidFill>
              </a:rPr>
              <a:t>sending</a:t>
            </a:r>
            <a:r>
              <a:rPr lang="hu-HU" dirty="0">
                <a:solidFill>
                  <a:schemeClr val="tx1"/>
                </a:solidFill>
              </a:rPr>
              <a:t>.</a:t>
            </a:r>
          </a:p>
          <a:p>
            <a:r>
              <a:rPr lang="hu-HU" dirty="0">
                <a:solidFill>
                  <a:schemeClr val="tx1"/>
                </a:solidFill>
              </a:rPr>
              <a:t>The </a:t>
            </a:r>
            <a:r>
              <a:rPr lang="hu-HU" dirty="0" err="1">
                <a:solidFill>
                  <a:schemeClr val="tx1"/>
                </a:solidFill>
              </a:rPr>
              <a:t>logged</a:t>
            </a:r>
            <a:r>
              <a:rPr lang="hu-HU" dirty="0">
                <a:solidFill>
                  <a:schemeClr val="tx1"/>
                </a:solidFill>
              </a:rPr>
              <a:t> </a:t>
            </a:r>
            <a:r>
              <a:rPr lang="hu-HU" dirty="0" err="1">
                <a:solidFill>
                  <a:schemeClr val="tx1"/>
                </a:solidFill>
              </a:rPr>
              <a:t>in</a:t>
            </a:r>
            <a:r>
              <a:rPr lang="hu-HU" dirty="0">
                <a:solidFill>
                  <a:schemeClr val="tx1"/>
                </a:solidFill>
              </a:rPr>
              <a:t> </a:t>
            </a:r>
            <a:r>
              <a:rPr lang="hu-HU" dirty="0" err="1">
                <a:solidFill>
                  <a:schemeClr val="tx1"/>
                </a:solidFill>
              </a:rPr>
              <a:t>users</a:t>
            </a:r>
            <a:r>
              <a:rPr lang="hu-HU" dirty="0">
                <a:solidFill>
                  <a:schemeClr val="tx1"/>
                </a:solidFill>
              </a:rPr>
              <a:t> </a:t>
            </a:r>
            <a:r>
              <a:rPr lang="hu-HU" dirty="0" err="1">
                <a:solidFill>
                  <a:schemeClr val="tx1"/>
                </a:solidFill>
              </a:rPr>
              <a:t>can</a:t>
            </a:r>
            <a:r>
              <a:rPr lang="hu-HU" dirty="0">
                <a:solidFill>
                  <a:schemeClr val="tx1"/>
                </a:solidFill>
              </a:rPr>
              <a:t> </a:t>
            </a:r>
            <a:r>
              <a:rPr lang="hu-HU" dirty="0" err="1">
                <a:solidFill>
                  <a:schemeClr val="tx1"/>
                </a:solidFill>
              </a:rPr>
              <a:t>see</a:t>
            </a:r>
            <a:r>
              <a:rPr lang="hu-HU" dirty="0">
                <a:solidFill>
                  <a:schemeClr val="tx1"/>
                </a:solidFill>
              </a:rPr>
              <a:t> </a:t>
            </a:r>
            <a:r>
              <a:rPr lang="hu-HU" dirty="0" err="1">
                <a:solidFill>
                  <a:schemeClr val="tx1"/>
                </a:solidFill>
              </a:rPr>
              <a:t>their</a:t>
            </a:r>
            <a:r>
              <a:rPr lang="hu-HU" dirty="0">
                <a:solidFill>
                  <a:schemeClr val="tx1"/>
                </a:solidFill>
              </a:rPr>
              <a:t> </a:t>
            </a:r>
            <a:r>
              <a:rPr lang="hu-HU" dirty="0" err="1">
                <a:solidFill>
                  <a:schemeClr val="tx1"/>
                </a:solidFill>
              </a:rPr>
              <a:t>previous</a:t>
            </a:r>
            <a:r>
              <a:rPr lang="hu-HU" dirty="0">
                <a:solidFill>
                  <a:schemeClr val="tx1"/>
                </a:solidFill>
              </a:rPr>
              <a:t> </a:t>
            </a:r>
            <a:r>
              <a:rPr lang="hu-HU" dirty="0" err="1">
                <a:solidFill>
                  <a:schemeClr val="tx1"/>
                </a:solidFill>
              </a:rPr>
              <a:t>transactions</a:t>
            </a:r>
            <a:r>
              <a:rPr lang="hu-HU" dirty="0">
                <a:solidFill>
                  <a:schemeClr val="tx1"/>
                </a:solidFill>
              </a:rPr>
              <a:t>.</a:t>
            </a:r>
          </a:p>
          <a:p>
            <a:pPr marL="0" indent="0">
              <a:buNone/>
            </a:pPr>
            <a:endParaRPr lang="hu-HU" dirty="0">
              <a:solidFill>
                <a:schemeClr val="tx1"/>
              </a:solidFill>
            </a:endParaRPr>
          </a:p>
          <a:p>
            <a:r>
              <a:rPr lang="hu-HU" dirty="0">
                <a:solidFill>
                  <a:schemeClr val="tx1"/>
                </a:solidFill>
              </a:rPr>
              <a:t>The </a:t>
            </a:r>
            <a:r>
              <a:rPr lang="hu-HU" dirty="0" err="1">
                <a:solidFill>
                  <a:schemeClr val="tx1"/>
                </a:solidFill>
              </a:rPr>
              <a:t>previous</a:t>
            </a:r>
            <a:r>
              <a:rPr lang="hu-HU" dirty="0">
                <a:solidFill>
                  <a:schemeClr val="tx1"/>
                </a:solidFill>
              </a:rPr>
              <a:t> </a:t>
            </a:r>
            <a:r>
              <a:rPr lang="hu-HU" dirty="0" err="1">
                <a:solidFill>
                  <a:schemeClr val="tx1"/>
                </a:solidFill>
              </a:rPr>
              <a:t>transactions</a:t>
            </a:r>
            <a:r>
              <a:rPr lang="hu-HU" dirty="0">
                <a:solidFill>
                  <a:schemeClr val="tx1"/>
                </a:solidFill>
              </a:rPr>
              <a:t> </a:t>
            </a:r>
            <a:r>
              <a:rPr lang="hu-HU" dirty="0" err="1">
                <a:solidFill>
                  <a:schemeClr val="tx1"/>
                </a:solidFill>
              </a:rPr>
              <a:t>are</a:t>
            </a:r>
            <a:r>
              <a:rPr lang="hu-HU" dirty="0">
                <a:solidFill>
                  <a:schemeClr val="tx1"/>
                </a:solidFill>
              </a:rPr>
              <a:t> </a:t>
            </a:r>
            <a:r>
              <a:rPr lang="hu-HU" dirty="0" err="1">
                <a:solidFill>
                  <a:schemeClr val="tx1"/>
                </a:solidFill>
              </a:rPr>
              <a:t>listed</a:t>
            </a:r>
            <a:r>
              <a:rPr lang="hu-HU" dirty="0">
                <a:solidFill>
                  <a:schemeClr val="tx1"/>
                </a:solidFill>
              </a:rPr>
              <a:t> </a:t>
            </a:r>
            <a:r>
              <a:rPr lang="hu-HU" dirty="0" err="1">
                <a:solidFill>
                  <a:schemeClr val="tx1"/>
                </a:solidFill>
              </a:rPr>
              <a:t>by</a:t>
            </a:r>
            <a:r>
              <a:rPr lang="hu-HU" dirty="0">
                <a:solidFill>
                  <a:schemeClr val="tx1"/>
                </a:solidFill>
              </a:rPr>
              <a:t> </a:t>
            </a:r>
            <a:r>
              <a:rPr lang="hu-HU" dirty="0" err="1">
                <a:solidFill>
                  <a:schemeClr val="tx1"/>
                </a:solidFill>
              </a:rPr>
              <a:t>date</a:t>
            </a:r>
            <a:r>
              <a:rPr lang="hu-HU" dirty="0">
                <a:solidFill>
                  <a:schemeClr val="tx1"/>
                </a:solidFill>
              </a:rPr>
              <a:t> </a:t>
            </a:r>
            <a:r>
              <a:rPr lang="hu-HU" dirty="0" err="1">
                <a:solidFill>
                  <a:schemeClr val="tx1"/>
                </a:solidFill>
              </a:rPr>
              <a:t>with</a:t>
            </a:r>
            <a:r>
              <a:rPr lang="hu-HU" dirty="0">
                <a:solidFill>
                  <a:schemeClr val="tx1"/>
                </a:solidFill>
              </a:rPr>
              <a:t> </a:t>
            </a:r>
            <a:r>
              <a:rPr lang="hu-HU" dirty="0" err="1">
                <a:solidFill>
                  <a:schemeClr val="tx1"/>
                </a:solidFill>
              </a:rPr>
              <a:t>the</a:t>
            </a:r>
            <a:r>
              <a:rPr lang="hu-HU" dirty="0">
                <a:solidFill>
                  <a:schemeClr val="tx1"/>
                </a:solidFill>
              </a:rPr>
              <a:t> most </a:t>
            </a:r>
            <a:r>
              <a:rPr lang="hu-HU" dirty="0" err="1">
                <a:solidFill>
                  <a:schemeClr val="tx1"/>
                </a:solidFill>
              </a:rPr>
              <a:t>recent</a:t>
            </a:r>
            <a:r>
              <a:rPr lang="hu-HU" dirty="0">
                <a:solidFill>
                  <a:schemeClr val="tx1"/>
                </a:solidFill>
              </a:rPr>
              <a:t> </a:t>
            </a:r>
            <a:r>
              <a:rPr lang="hu-HU" dirty="0" err="1">
                <a:solidFill>
                  <a:schemeClr val="tx1"/>
                </a:solidFill>
              </a:rPr>
              <a:t>one</a:t>
            </a:r>
            <a:r>
              <a:rPr lang="hu-HU" dirty="0">
                <a:solidFill>
                  <a:schemeClr val="tx1"/>
                </a:solidFill>
              </a:rPr>
              <a:t> </a:t>
            </a:r>
            <a:r>
              <a:rPr lang="hu-HU" dirty="0" err="1">
                <a:solidFill>
                  <a:schemeClr val="tx1"/>
                </a:solidFill>
              </a:rPr>
              <a:t>on</a:t>
            </a:r>
            <a:r>
              <a:rPr lang="hu-HU" dirty="0">
                <a:solidFill>
                  <a:schemeClr val="tx1"/>
                </a:solidFill>
              </a:rPr>
              <a:t> top.</a:t>
            </a:r>
          </a:p>
          <a:p>
            <a:r>
              <a:rPr lang="hu-HU" dirty="0">
                <a:solidFill>
                  <a:schemeClr val="tx1"/>
                </a:solidFill>
              </a:rPr>
              <a:t>The </a:t>
            </a:r>
            <a:r>
              <a:rPr lang="hu-HU" dirty="0" err="1">
                <a:solidFill>
                  <a:schemeClr val="tx1"/>
                </a:solidFill>
              </a:rPr>
              <a:t>transaction</a:t>
            </a:r>
            <a:r>
              <a:rPr lang="hu-HU" dirty="0">
                <a:solidFill>
                  <a:schemeClr val="tx1"/>
                </a:solidFill>
              </a:rPr>
              <a:t> </a:t>
            </a:r>
            <a:r>
              <a:rPr lang="hu-HU" dirty="0" err="1">
                <a:solidFill>
                  <a:schemeClr val="tx1"/>
                </a:solidFill>
              </a:rPr>
              <a:t>history</a:t>
            </a:r>
            <a:r>
              <a:rPr lang="hu-HU" dirty="0">
                <a:solidFill>
                  <a:schemeClr val="tx1"/>
                </a:solidFill>
              </a:rPr>
              <a:t> is </a:t>
            </a:r>
            <a:r>
              <a:rPr lang="hu-HU" dirty="0" err="1">
                <a:solidFill>
                  <a:schemeClr val="tx1"/>
                </a:solidFill>
              </a:rPr>
              <a:t>deleted</a:t>
            </a:r>
            <a:r>
              <a:rPr lang="hu-HU" dirty="0">
                <a:solidFill>
                  <a:schemeClr val="tx1"/>
                </a:solidFill>
              </a:rPr>
              <a:t> </a:t>
            </a:r>
            <a:r>
              <a:rPr lang="hu-HU" dirty="0" err="1">
                <a:solidFill>
                  <a:schemeClr val="tx1"/>
                </a:solidFill>
              </a:rPr>
              <a:t>when</a:t>
            </a:r>
            <a:r>
              <a:rPr lang="hu-HU" dirty="0">
                <a:solidFill>
                  <a:schemeClr val="tx1"/>
                </a:solidFill>
              </a:rPr>
              <a:t> </a:t>
            </a:r>
            <a:r>
              <a:rPr lang="hu-HU" dirty="0" err="1">
                <a:solidFill>
                  <a:schemeClr val="tx1"/>
                </a:solidFill>
              </a:rPr>
              <a:t>the</a:t>
            </a:r>
            <a:r>
              <a:rPr lang="hu-HU" dirty="0">
                <a:solidFill>
                  <a:schemeClr val="tx1"/>
                </a:solidFill>
              </a:rPr>
              <a:t> account is </a:t>
            </a:r>
            <a:r>
              <a:rPr lang="hu-HU" dirty="0" err="1">
                <a:solidFill>
                  <a:schemeClr val="tx1"/>
                </a:solidFill>
              </a:rPr>
              <a:t>deleted</a:t>
            </a:r>
            <a:r>
              <a:rPr lang="hu-HU" dirty="0">
                <a:solidFill>
                  <a:schemeClr val="tx1"/>
                </a:solidFill>
              </a:rPr>
              <a:t>.</a:t>
            </a:r>
          </a:p>
        </p:txBody>
      </p:sp>
      <p:pic>
        <p:nvPicPr>
          <p:cNvPr id="4" name="Kép 3"/>
          <p:cNvPicPr>
            <a:picLocks noChangeAspect="1"/>
          </p:cNvPicPr>
          <p:nvPr/>
        </p:nvPicPr>
        <p:blipFill rotWithShape="1">
          <a:blip r:embed="rId3">
            <a:extLst>
              <a:ext uri="{28A0092B-C50C-407E-A947-70E740481C1C}">
                <a14:useLocalDpi xmlns:a14="http://schemas.microsoft.com/office/drawing/2010/main" val="0"/>
              </a:ext>
            </a:extLst>
          </a:blip>
          <a:srcRect b="4921"/>
          <a:stretch/>
        </p:blipFill>
        <p:spPr>
          <a:xfrm>
            <a:off x="101861" y="1751230"/>
            <a:ext cx="6779690" cy="35500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Szövegdoboz 4">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err="1">
                <a:ln>
                  <a:noFill/>
                </a:ln>
                <a:solidFill>
                  <a:prstClr val="white"/>
                </a:solidFill>
                <a:effectLst/>
                <a:uLnTx/>
                <a:uFillTx/>
                <a:latin typeface="Century Gothic" panose="020B0502020202020204"/>
                <a:ea typeface="+mn-ea"/>
                <a:cs typeface="+mn-cs"/>
              </a:rPr>
              <a:t>Transactions</a:t>
            </a:r>
            <a:endPar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235187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a:extLst>
              <a:ext uri="{FF2B5EF4-FFF2-40B4-BE49-F238E27FC236}">
                <a16:creationId xmlns:a16="http://schemas.microsoft.com/office/drawing/2014/main" id="{48524525-75F9-536A-12D0-39AA4AA3D7DB}"/>
              </a:ext>
            </a:extLst>
          </p:cNvPr>
          <p:cNvSpPr>
            <a:spLocks noGrp="1" noChangeArrowheads="1"/>
          </p:cNvSpPr>
          <p:nvPr>
            <p:ph type="subTitle" idx="4294967295"/>
          </p:nvPr>
        </p:nvSpPr>
        <p:spPr>
          <a:xfrm>
            <a:off x="155575" y="6284913"/>
            <a:ext cx="1876425" cy="406400"/>
          </a:xfrm>
          <a:ln/>
        </p:spPr>
        <p:txBody>
          <a:bodyPr lIns="91440" tIns="45720" rIns="91440" bIns="45720"/>
          <a:lstStyle/>
          <a:p>
            <a:pPr marL="0" indent="0">
              <a:lnSpc>
                <a:spcPct val="100000"/>
              </a:lnSpc>
              <a:spcBef>
                <a:spcPts val="413"/>
              </a:spcBef>
              <a:spcAft>
                <a:spcPts val="613"/>
              </a:spcAft>
              <a:tabLst>
                <a:tab pos="0" algn="l"/>
                <a:tab pos="914400" algn="l"/>
                <a:tab pos="1828800" algn="l"/>
              </a:tabLst>
            </a:pPr>
            <a:r>
              <a:rPr lang="hu-HU" altLang="hu-HU" sz="2000">
                <a:latin typeface="Century Gothic" panose="020B0502020202020204" pitchFamily="34" charset="0"/>
              </a:rPr>
              <a:t>Kardos Zoltán</a:t>
            </a:r>
          </a:p>
        </p:txBody>
      </p:sp>
      <p:sp>
        <p:nvSpPr>
          <p:cNvPr id="21506" name="Rectangle 2">
            <a:extLst>
              <a:ext uri="{FF2B5EF4-FFF2-40B4-BE49-F238E27FC236}">
                <a16:creationId xmlns:a16="http://schemas.microsoft.com/office/drawing/2014/main" id="{211B0529-EFE6-A353-3BF9-B76FF0A37640}"/>
              </a:ext>
            </a:extLst>
          </p:cNvPr>
          <p:cNvSpPr>
            <a:spLocks noChangeArrowheads="1"/>
          </p:cNvSpPr>
          <p:nvPr/>
        </p:nvSpPr>
        <p:spPr bwMode="auto">
          <a:xfrm>
            <a:off x="142875" y="220663"/>
            <a:ext cx="72596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 pos="2743200" algn="l"/>
                <a:tab pos="3657600" algn="l"/>
                <a:tab pos="4572000" algn="l"/>
                <a:tab pos="5486400" algn="l"/>
                <a:tab pos="6400800" algn="l"/>
              </a:tabLst>
              <a:defRPr/>
            </a:pPr>
            <a:r>
              <a:rPr kumimoji="0" lang="hu-HU" altLang="hu-HU" sz="48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DejaVu Sans" charset="0"/>
              </a:rPr>
              <a:t>Frontend és design</a:t>
            </a:r>
          </a:p>
        </p:txBody>
      </p:sp>
      <p:pic>
        <p:nvPicPr>
          <p:cNvPr id="21507" name="Picture 3">
            <a:extLst>
              <a:ext uri="{FF2B5EF4-FFF2-40B4-BE49-F238E27FC236}">
                <a16:creationId xmlns:a16="http://schemas.microsoft.com/office/drawing/2014/main" id="{1CF20DD6-8EF7-8F6C-2D5F-13F58ADCF9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738" y="3025775"/>
            <a:ext cx="4203700" cy="26495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8" name="AutoShape 4">
            <a:extLst>
              <a:ext uri="{FF2B5EF4-FFF2-40B4-BE49-F238E27FC236}">
                <a16:creationId xmlns:a16="http://schemas.microsoft.com/office/drawing/2014/main" id="{CD23C5E6-26B2-6BD2-5672-E8A0247F6314}"/>
              </a:ext>
            </a:extLst>
          </p:cNvPr>
          <p:cNvSpPr>
            <a:spLocks noChangeArrowheads="1"/>
          </p:cNvSpPr>
          <p:nvPr/>
        </p:nvSpPr>
        <p:spPr bwMode="auto">
          <a:xfrm>
            <a:off x="309563" y="1766888"/>
            <a:ext cx="1920875" cy="883708"/>
          </a:xfrm>
          <a:prstGeom prst="wedgeRoundRectCallout">
            <a:avLst>
              <a:gd name="adj1" fmla="val -53454"/>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Hozz létre egy valuta váltó, deviza küldő weboldalt...</a:t>
            </a:r>
          </a:p>
        </p:txBody>
      </p:sp>
      <p:sp>
        <p:nvSpPr>
          <p:cNvPr id="21509" name="AutoShape 5">
            <a:extLst>
              <a:ext uri="{FF2B5EF4-FFF2-40B4-BE49-F238E27FC236}">
                <a16:creationId xmlns:a16="http://schemas.microsoft.com/office/drawing/2014/main" id="{2592068B-ADE3-1719-BEFF-8CCCEBF806CD}"/>
              </a:ext>
            </a:extLst>
          </p:cNvPr>
          <p:cNvSpPr>
            <a:spLocks noChangeArrowheads="1"/>
          </p:cNvSpPr>
          <p:nvPr/>
        </p:nvSpPr>
        <p:spPr bwMode="auto">
          <a:xfrm>
            <a:off x="2916238" y="1503363"/>
            <a:ext cx="2263775" cy="632354"/>
          </a:xfrm>
          <a:prstGeom prst="wedgeRoundRectCallout">
            <a:avLst>
              <a:gd name="adj1" fmla="val -8194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Jó, jó csinálom, de mik a spcifikációk?</a:t>
            </a:r>
          </a:p>
        </p:txBody>
      </p:sp>
      <p:pic>
        <p:nvPicPr>
          <p:cNvPr id="21510" name="Picture 6">
            <a:extLst>
              <a:ext uri="{FF2B5EF4-FFF2-40B4-BE49-F238E27FC236}">
                <a16:creationId xmlns:a16="http://schemas.microsoft.com/office/drawing/2014/main" id="{8E87CDC0-EB74-6A5D-4230-83B1CB3C30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675" y="153988"/>
            <a:ext cx="2903538" cy="196215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1" name="Picture 7">
            <a:extLst>
              <a:ext uri="{FF2B5EF4-FFF2-40B4-BE49-F238E27FC236}">
                <a16:creationId xmlns:a16="http://schemas.microsoft.com/office/drawing/2014/main" id="{8568E13C-F3C0-FBF8-BBDE-40DA1DCEF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36000" y="153988"/>
            <a:ext cx="1879600" cy="10572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2" name="Picture 8">
            <a:extLst>
              <a:ext uri="{FF2B5EF4-FFF2-40B4-BE49-F238E27FC236}">
                <a16:creationId xmlns:a16="http://schemas.microsoft.com/office/drawing/2014/main" id="{A548B74C-E281-00B3-FD22-E37A14F3E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79100" y="152400"/>
            <a:ext cx="1504950" cy="10588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3" name="Picture 9">
            <a:extLst>
              <a:ext uri="{FF2B5EF4-FFF2-40B4-BE49-F238E27FC236}">
                <a16:creationId xmlns:a16="http://schemas.microsoft.com/office/drawing/2014/main" id="{2C4F7317-0CA6-97A8-964B-BC44795F720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1225" y="1273175"/>
            <a:ext cx="1319213" cy="8778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4" name="Picture 10">
            <a:extLst>
              <a:ext uri="{FF2B5EF4-FFF2-40B4-BE49-F238E27FC236}">
                <a16:creationId xmlns:a16="http://schemas.microsoft.com/office/drawing/2014/main" id="{CA833D16-438D-1D5F-857A-2E8CF90159B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85375" y="2151063"/>
            <a:ext cx="1135063" cy="936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5" name="Picture 11">
            <a:extLst>
              <a:ext uri="{FF2B5EF4-FFF2-40B4-BE49-F238E27FC236}">
                <a16:creationId xmlns:a16="http://schemas.microsoft.com/office/drawing/2014/main" id="{DA40FB42-48DE-E81D-02BD-8FCDF665B3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2063" y="2216150"/>
            <a:ext cx="3282950" cy="8905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6" name="Picture 12">
            <a:extLst>
              <a:ext uri="{FF2B5EF4-FFF2-40B4-BE49-F238E27FC236}">
                <a16:creationId xmlns:a16="http://schemas.microsoft.com/office/drawing/2014/main" id="{F7177E82-DC55-3E73-C5CC-DBB68F70565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79298"/>
          <a:stretch>
            <a:fillRect/>
          </a:stretch>
        </p:blipFill>
        <p:spPr bwMode="auto">
          <a:xfrm>
            <a:off x="5754688" y="3340100"/>
            <a:ext cx="6216650" cy="3108325"/>
          </a:xfrm>
          <a:prstGeom prst="rect">
            <a:avLst/>
          </a:prstGeom>
          <a:noFill/>
          <a:ln>
            <a:noFill/>
          </a:ln>
          <a:effectLst/>
          <a:extLst>
            <a:ext uri="{909E8E84-426E-40DD-AFC4-6F175D3DCCD1}">
              <a14:hiddenFill xmlns:a14="http://schemas.microsoft.com/office/drawing/2010/main">
                <a:blipFill dpi="0" rotWithShape="0">
                  <a:blip/>
                  <a:srcRect b="79298"/>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7" name="AutoShape 13">
            <a:extLst>
              <a:ext uri="{FF2B5EF4-FFF2-40B4-BE49-F238E27FC236}">
                <a16:creationId xmlns:a16="http://schemas.microsoft.com/office/drawing/2014/main" id="{7918CC1B-6849-6CCE-C54E-8A3B00DB16F4}"/>
              </a:ext>
            </a:extLst>
          </p:cNvPr>
          <p:cNvSpPr>
            <a:spLocks noChangeArrowheads="1"/>
          </p:cNvSpPr>
          <p:nvPr/>
        </p:nvSpPr>
        <p:spPr bwMode="auto">
          <a:xfrm>
            <a:off x="8069263" y="438150"/>
            <a:ext cx="1030287" cy="358775"/>
          </a:xfrm>
          <a:prstGeom prst="rightArrow">
            <a:avLst>
              <a:gd name="adj1" fmla="val -43287"/>
              <a:gd name="adj2" fmla="val 143584"/>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
        <p:nvSpPr>
          <p:cNvPr id="21518" name="AutoShape 14">
            <a:extLst>
              <a:ext uri="{FF2B5EF4-FFF2-40B4-BE49-F238E27FC236}">
                <a16:creationId xmlns:a16="http://schemas.microsoft.com/office/drawing/2014/main" id="{7FAC6B2E-DEC7-B385-401E-3C93ADB2F632}"/>
              </a:ext>
            </a:extLst>
          </p:cNvPr>
          <p:cNvSpPr>
            <a:spLocks noChangeArrowheads="1"/>
          </p:cNvSpPr>
          <p:nvPr/>
        </p:nvSpPr>
        <p:spPr bwMode="auto">
          <a:xfrm rot="19860000" flipH="1">
            <a:off x="10604500" y="946150"/>
            <a:ext cx="806450" cy="573088"/>
          </a:xfrm>
          <a:custGeom>
            <a:avLst/>
            <a:gdLst>
              <a:gd name="G0" fmla="*/ 65176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
        <p:nvSpPr>
          <p:cNvPr id="21519" name="AutoShape 15">
            <a:extLst>
              <a:ext uri="{FF2B5EF4-FFF2-40B4-BE49-F238E27FC236}">
                <a16:creationId xmlns:a16="http://schemas.microsoft.com/office/drawing/2014/main" id="{DA59FB3E-E88A-20C9-4D2A-7162926C77B7}"/>
              </a:ext>
            </a:extLst>
          </p:cNvPr>
          <p:cNvSpPr>
            <a:spLocks noChangeArrowheads="1"/>
          </p:cNvSpPr>
          <p:nvPr/>
        </p:nvSpPr>
        <p:spPr bwMode="auto">
          <a:xfrm rot="1740000">
            <a:off x="9853613" y="939800"/>
            <a:ext cx="806450" cy="573088"/>
          </a:xfrm>
          <a:custGeom>
            <a:avLst/>
            <a:gdLst>
              <a:gd name="G0" fmla="*/ 0 2242 1"/>
              <a:gd name="G1" fmla="*/ G0 1 32767"/>
              <a:gd name="G2" fmla="*/ 32767 2242 1"/>
              <a:gd name="G3" fmla="*/ G2 1 32767"/>
              <a:gd name="G4" fmla="*/ 0 1594 1"/>
              <a:gd name="G5" fmla="*/ G4 1 32767"/>
              <a:gd name="G6" fmla="*/ 32767 1594 1"/>
              <a:gd name="G7" fmla="*/ G6 1 32767"/>
              <a:gd name="G8" fmla="+- 0 0 0"/>
              <a:gd name="G9" fmla="+- 65356 0 0"/>
              <a:gd name="G10" fmla="+- 180 0 0"/>
              <a:gd name="G11" fmla="+- 180 0 0"/>
            </a:gdLst>
            <a:ahLst/>
            <a:cxnLst>
              <a:cxn ang="0">
                <a:pos x="r" y="vc"/>
              </a:cxn>
              <a:cxn ang="5400000">
                <a:pos x="hc" y="b"/>
              </a:cxn>
              <a:cxn ang="10800000">
                <a:pos x="l" y="vc"/>
              </a:cxn>
              <a:cxn ang="16200000">
                <a:pos x="hc" y="t"/>
              </a:cxn>
            </a:cxnLst>
            <a:rect l="0" t="0" r="0" b="0"/>
            <a:pathLst>
              <a:path>
                <a:moveTo>
                  <a:pt x="16300" y="10800"/>
                </a:moveTo>
                <a:lnTo>
                  <a:pt x="5500" y="5500"/>
                </a:lnTo>
                <a:lnTo>
                  <a:pt x="0" y="65356"/>
                </a:lnTo>
                <a:lnTo>
                  <a:pt x="0" y="10800"/>
                </a:lnTo>
                <a:lnTo>
                  <a:pt x="10800" y="10800"/>
                </a:lnTo>
                <a:lnTo>
                  <a:pt x="180" y="180"/>
                </a:lnTo>
                <a:lnTo>
                  <a:pt x="24300" y="10800"/>
                </a:lnTo>
                <a:close/>
              </a:path>
            </a:pathLst>
          </a:cu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a:pPr>
            <a:endParaRPr kumimoji="0" 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mn-cs"/>
            </a:endParaRPr>
          </a:p>
        </p:txBody>
      </p:sp>
    </p:spTree>
    <p:extLst>
      <p:ext uri="{BB962C8B-B14F-4D97-AF65-F5344CB8AC3E}">
        <p14:creationId xmlns:p14="http://schemas.microsoft.com/office/powerpoint/2010/main" val="334039306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fill="hold" nodeType="clickEffect">
                                  <p:stCondLst>
                                    <p:cond delay="0"/>
                                  </p:stCondLst>
                                  <p:childTnLst>
                                    <p:set>
                                      <p:cBhvr additive="repl">
                                        <p:cTn id="6" dur="1" fill="hold">
                                          <p:stCondLst>
                                            <p:cond delay="0"/>
                                          </p:stCondLst>
                                        </p:cTn>
                                        <p:tgtEl>
                                          <p:spTgt spid="21517"/>
                                        </p:tgtEl>
                                        <p:attrNameLst>
                                          <p:attrName>style.visibility</p:attrName>
                                        </p:attrNameLst>
                                      </p:cBhvr>
                                      <p:to>
                                        <p:strVal val="visible"/>
                                      </p:to>
                                    </p:set>
                                    <p:animEffect transition="in" filter="fade">
                                      <p:cBhvr additive="repl">
                                        <p:cTn id="7" dur="2000"/>
                                        <p:tgtEl>
                                          <p:spTgt spid="21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a:extLst>
              <a:ext uri="{FF2B5EF4-FFF2-40B4-BE49-F238E27FC236}">
                <a16:creationId xmlns:a16="http://schemas.microsoft.com/office/drawing/2014/main" id="{2E11F898-4B93-FA9C-896B-EE78EE799D6E}"/>
              </a:ext>
            </a:extLst>
          </p:cNvPr>
          <p:cNvSpPr>
            <a:spLocks noChangeArrowheads="1"/>
          </p:cNvSpPr>
          <p:nvPr/>
        </p:nvSpPr>
        <p:spPr bwMode="auto">
          <a:xfrm>
            <a:off x="158750" y="171450"/>
            <a:ext cx="6334125"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Frontend:</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I implemented the task using native JavaScript and HTML. If we look in the frontend folder, we can see three HTML files. I've divided the parts of the task into these three files: currency exchange, sending currency (login), and tracking exchange rate changes with diagrams. The frontend part communicates with the backend using Django Rest API get request.</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Design:</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21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I implemented the responsive design, user interface, and menu system with some added CSS using the Bootstrap framework.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endParaRPr kumimoji="0" lang="hu-HU" altLang="hu-HU" sz="1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p:txBody>
      </p:sp>
      <p:pic>
        <p:nvPicPr>
          <p:cNvPr id="22530" name="Picture 2">
            <a:extLst>
              <a:ext uri="{FF2B5EF4-FFF2-40B4-BE49-F238E27FC236}">
                <a16:creationId xmlns:a16="http://schemas.microsoft.com/office/drawing/2014/main" id="{C3FF3E0C-2F28-2F5A-088C-D4507E4E4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88" y="171450"/>
            <a:ext cx="2833687" cy="55546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531" name="Picture 3">
            <a:extLst>
              <a:ext uri="{FF2B5EF4-FFF2-40B4-BE49-F238E27FC236}">
                <a16:creationId xmlns:a16="http://schemas.microsoft.com/office/drawing/2014/main" id="{6A342F9C-C8B0-8FD8-CF7B-88B4931491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91575" y="1903413"/>
            <a:ext cx="3222625" cy="47625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69473576"/>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a:extLst>
              <a:ext uri="{FF2B5EF4-FFF2-40B4-BE49-F238E27FC236}">
                <a16:creationId xmlns:a16="http://schemas.microsoft.com/office/drawing/2014/main" id="{C5FAF98F-6B24-3371-6E1C-656CC29E26C5}"/>
              </a:ext>
            </a:extLst>
          </p:cNvPr>
          <p:cNvSpPr>
            <a:spLocks noGrp="1" noChangeArrowheads="1"/>
          </p:cNvSpPr>
          <p:nvPr>
            <p:ph type="title" idx="4294967295"/>
          </p:nvPr>
        </p:nvSpPr>
        <p:spPr>
          <a:xfrm>
            <a:off x="8016875" y="136525"/>
            <a:ext cx="4097338" cy="911225"/>
          </a:xfrm>
          <a:ln/>
        </p:spPr>
        <p:txBody>
          <a:bodyPr lIns="91440" tIns="45720" rIns="91440" bIns="45720"/>
          <a:lstStyle/>
          <a:p>
            <a:pPr algn="l">
              <a:lnSpc>
                <a:spcPct val="100000"/>
              </a:lnSpc>
              <a:tabLst>
                <a:tab pos="0" algn="l"/>
                <a:tab pos="914400" algn="l"/>
                <a:tab pos="1828800" algn="l"/>
                <a:tab pos="2743200" algn="l"/>
                <a:tab pos="3657600" algn="l"/>
              </a:tabLst>
            </a:pPr>
            <a:r>
              <a:rPr lang="hu-HU" altLang="hu-HU" sz="3600">
                <a:latin typeface="Century Gothic" panose="020B0502020202020204" pitchFamily="34" charset="0"/>
              </a:rPr>
              <a:t>menürendszer</a:t>
            </a:r>
          </a:p>
        </p:txBody>
      </p:sp>
      <p:sp>
        <p:nvSpPr>
          <p:cNvPr id="23554" name="Rectangle 2">
            <a:extLst>
              <a:ext uri="{FF2B5EF4-FFF2-40B4-BE49-F238E27FC236}">
                <a16:creationId xmlns:a16="http://schemas.microsoft.com/office/drawing/2014/main" id="{F0BCD111-2C9A-17C8-3C68-5B8861B5A29D}"/>
              </a:ext>
            </a:extLst>
          </p:cNvPr>
          <p:cNvSpPr>
            <a:spLocks noChangeArrowheads="1"/>
          </p:cNvSpPr>
          <p:nvPr/>
        </p:nvSpPr>
        <p:spPr bwMode="auto">
          <a:xfrm>
            <a:off x="123825" y="138113"/>
            <a:ext cx="6700838" cy="420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 pos="6400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felhasználói felület kialakításánál figyelembe vettem, hogy számos funkciót kell megvalósítani a szoftvernek.</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menürendszert a hagyományos vízszintesen elhelyezkedő főmenüvel és az azokból függőlegesen lenyíló almenükből építettem fel.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endParaRPr kumimoji="0" lang="hu-HU" altLang="hu-HU" sz="2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Ezt a struktúrát a kisebb kijelzőjű eszközöknél szendvicsmenüvel alakítottam ki.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r>
              <a:rPr kumimoji="0" lang="hu-HU" altLang="hu-HU" sz="2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menürendszer és a megjelenítés reszponzív kialakításához a Bootsrap keretrendszert használtam fel. </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 pos="6400800" algn="l"/>
              </a:tabLst>
              <a:defRPr/>
            </a:pPr>
            <a:endParaRPr kumimoji="0" lang="hu-HU" altLang="hu-HU" sz="10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endParaRPr>
          </a:p>
        </p:txBody>
      </p:sp>
      <p:pic>
        <p:nvPicPr>
          <p:cNvPr id="23555" name="Picture 3">
            <a:extLst>
              <a:ext uri="{FF2B5EF4-FFF2-40B4-BE49-F238E27FC236}">
                <a16:creationId xmlns:a16="http://schemas.microsoft.com/office/drawing/2014/main" id="{4918B48F-A360-D2C4-4275-4CB2390872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4251325"/>
            <a:ext cx="8561388" cy="2490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6" name="Picture 4">
            <a:extLst>
              <a:ext uri="{FF2B5EF4-FFF2-40B4-BE49-F238E27FC236}">
                <a16:creationId xmlns:a16="http://schemas.microsoft.com/office/drawing/2014/main" id="{95DF8B29-C94D-9F55-572D-655CB8039F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2000" y="1824038"/>
            <a:ext cx="3143250" cy="19526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7" name="Picture 5">
            <a:extLst>
              <a:ext uri="{FF2B5EF4-FFF2-40B4-BE49-F238E27FC236}">
                <a16:creationId xmlns:a16="http://schemas.microsoft.com/office/drawing/2014/main" id="{683746CB-AC2F-89DA-B79E-985AD4CB08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3488" y="946150"/>
            <a:ext cx="3260725" cy="48228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78047668"/>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a:extLst>
              <a:ext uri="{FF2B5EF4-FFF2-40B4-BE49-F238E27FC236}">
                <a16:creationId xmlns:a16="http://schemas.microsoft.com/office/drawing/2014/main" id="{C04E5D0E-0025-6037-5457-2609DC68D77D}"/>
              </a:ext>
            </a:extLst>
          </p:cNvPr>
          <p:cNvSpPr>
            <a:spLocks noGrp="1" noChangeArrowheads="1"/>
          </p:cNvSpPr>
          <p:nvPr>
            <p:ph type="title" idx="4294967295"/>
          </p:nvPr>
        </p:nvSpPr>
        <p:spPr>
          <a:xfrm>
            <a:off x="103188" y="5797550"/>
            <a:ext cx="4737100" cy="882650"/>
          </a:xfrm>
          <a:ln/>
        </p:spPr>
        <p:txBody>
          <a:bodyPr lIns="91440" tIns="45720" rIns="91440" bIns="45720"/>
          <a:lstStyle/>
          <a:p>
            <a:pPr algn="l">
              <a:lnSpc>
                <a:spcPct val="100000"/>
              </a:lnSpc>
              <a:tabLst>
                <a:tab pos="0" algn="l"/>
                <a:tab pos="914400" algn="l"/>
                <a:tab pos="1828800" algn="l"/>
                <a:tab pos="2743200" algn="l"/>
                <a:tab pos="3657600" algn="l"/>
                <a:tab pos="4572000" algn="l"/>
              </a:tabLst>
            </a:pPr>
            <a:r>
              <a:rPr lang="hu-HU" altLang="hu-HU" sz="3600">
                <a:latin typeface="Century Gothic" panose="020B0502020202020204" pitchFamily="34" charset="0"/>
              </a:rPr>
              <a:t>Frontend</a:t>
            </a:r>
            <a:br>
              <a:rPr lang="hu-HU" altLang="hu-HU" sz="3600"/>
            </a:br>
            <a:endParaRPr lang="hu-HU" altLang="hu-HU" sz="3600"/>
          </a:p>
        </p:txBody>
      </p:sp>
      <p:pic>
        <p:nvPicPr>
          <p:cNvPr id="24578" name="Picture 2">
            <a:extLst>
              <a:ext uri="{FF2B5EF4-FFF2-40B4-BE49-F238E27FC236}">
                <a16:creationId xmlns:a16="http://schemas.microsoft.com/office/drawing/2014/main" id="{70DDC569-6009-A155-238B-FCD03DC641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32" t="16110" r="8040"/>
          <a:stretch>
            <a:fillRect/>
          </a:stretch>
        </p:blipFill>
        <p:spPr bwMode="auto">
          <a:xfrm>
            <a:off x="6434138" y="2782888"/>
            <a:ext cx="5613400" cy="3910012"/>
          </a:xfrm>
          <a:prstGeom prst="rect">
            <a:avLst/>
          </a:prstGeom>
          <a:noFill/>
          <a:ln>
            <a:noFill/>
          </a:ln>
          <a:effectLst/>
          <a:extLst>
            <a:ext uri="{909E8E84-426E-40DD-AFC4-6F175D3DCCD1}">
              <a14:hiddenFill xmlns:a14="http://schemas.microsoft.com/office/drawing/2010/main">
                <a:blipFill dpi="0" rotWithShape="0">
                  <a:blip/>
                  <a:srcRect l="3732" t="16110" r="8040"/>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4579" name="AutoShape 3">
            <a:extLst>
              <a:ext uri="{FF2B5EF4-FFF2-40B4-BE49-F238E27FC236}">
                <a16:creationId xmlns:a16="http://schemas.microsoft.com/office/drawing/2014/main" id="{C1947AAA-846D-0D13-5A52-0F5642D509CD}"/>
              </a:ext>
            </a:extLst>
          </p:cNvPr>
          <p:cNvSpPr>
            <a:spLocks noChangeArrowheads="1"/>
          </p:cNvSpPr>
          <p:nvPr/>
        </p:nvSpPr>
        <p:spPr bwMode="auto">
          <a:xfrm>
            <a:off x="9388475" y="1214438"/>
            <a:ext cx="2278063" cy="903552"/>
          </a:xfrm>
          <a:prstGeom prst="wedgeRoundRectCallout">
            <a:avLst>
              <a:gd name="adj1" fmla="val -4723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Átküldték, de mit kezdjek vele?</a:t>
            </a:r>
          </a:p>
        </p:txBody>
      </p:sp>
      <p:pic>
        <p:nvPicPr>
          <p:cNvPr id="24580" name="Picture 4">
            <a:extLst>
              <a:ext uri="{FF2B5EF4-FFF2-40B4-BE49-F238E27FC236}">
                <a16:creationId xmlns:a16="http://schemas.microsoft.com/office/drawing/2014/main" id="{A567C49D-7A75-5EF0-A6CC-E688118D0A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8" y="98425"/>
            <a:ext cx="4430712" cy="34575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1" name="Picture 5">
            <a:extLst>
              <a:ext uri="{FF2B5EF4-FFF2-40B4-BE49-F238E27FC236}">
                <a16:creationId xmlns:a16="http://schemas.microsoft.com/office/drawing/2014/main" id="{512717FB-0584-29A5-0C16-93E1DCAF8B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6350" y="101600"/>
            <a:ext cx="2727325" cy="6591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582" name="Picture 6">
            <a:extLst>
              <a:ext uri="{FF2B5EF4-FFF2-40B4-BE49-F238E27FC236}">
                <a16:creationId xmlns:a16="http://schemas.microsoft.com/office/drawing/2014/main" id="{8458E23E-33C6-4884-FCFD-C2B33730A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38" y="3727450"/>
            <a:ext cx="3267075" cy="183673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33467340"/>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ext Box 1">
            <a:extLst>
              <a:ext uri="{FF2B5EF4-FFF2-40B4-BE49-F238E27FC236}">
                <a16:creationId xmlns:a16="http://schemas.microsoft.com/office/drawing/2014/main" id="{47332C6E-A192-4DA6-86C7-D1B11774E8B4}"/>
              </a:ext>
            </a:extLst>
          </p:cNvPr>
          <p:cNvSpPr txBox="1">
            <a:spLocks noChangeArrowheads="1"/>
          </p:cNvSpPr>
          <p:nvPr/>
        </p:nvSpPr>
        <p:spPr bwMode="auto">
          <a:xfrm>
            <a:off x="220663" y="5875338"/>
            <a:ext cx="2462212" cy="803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0" algn="l"/>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0" algn="l"/>
                <a:tab pos="914400" algn="l"/>
                <a:tab pos="1828800" algn="l"/>
              </a:tabLst>
              <a:defRPr/>
            </a:pPr>
            <a:r>
              <a:rPr kumimoji="0" lang="hu-HU" altLang="hu-HU" sz="36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mn-cs"/>
              </a:rPr>
              <a:t>backend</a:t>
            </a:r>
          </a:p>
        </p:txBody>
      </p:sp>
      <p:pic>
        <p:nvPicPr>
          <p:cNvPr id="25602" name="Picture 2">
            <a:extLst>
              <a:ext uri="{FF2B5EF4-FFF2-40B4-BE49-F238E27FC236}">
                <a16:creationId xmlns:a16="http://schemas.microsoft.com/office/drawing/2014/main" id="{3D34C913-E576-9428-1E2A-426F41065E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190625"/>
            <a:ext cx="4319588" cy="152876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3" name="Picture 3">
            <a:extLst>
              <a:ext uri="{FF2B5EF4-FFF2-40B4-BE49-F238E27FC236}">
                <a16:creationId xmlns:a16="http://schemas.microsoft.com/office/drawing/2014/main" id="{FFD7FD32-4532-E60B-3F60-A3E916E964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5100" y="153988"/>
            <a:ext cx="4319588" cy="54752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4" name="Picture 4">
            <a:extLst>
              <a:ext uri="{FF2B5EF4-FFF2-40B4-BE49-F238E27FC236}">
                <a16:creationId xmlns:a16="http://schemas.microsoft.com/office/drawing/2014/main" id="{3DA6B1B1-733C-BD76-2306-2B578A1CC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27513" y="3128963"/>
            <a:ext cx="4319587" cy="36576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5605" name="Picture 5">
            <a:extLst>
              <a:ext uri="{FF2B5EF4-FFF2-40B4-BE49-F238E27FC236}">
                <a16:creationId xmlns:a16="http://schemas.microsoft.com/office/drawing/2014/main" id="{D04BAF84-9827-55EE-3082-27B7FC1BAD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50175" y="314325"/>
            <a:ext cx="4319588" cy="15224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5606" name="Text Box 6">
            <a:extLst>
              <a:ext uri="{FF2B5EF4-FFF2-40B4-BE49-F238E27FC236}">
                <a16:creationId xmlns:a16="http://schemas.microsoft.com/office/drawing/2014/main" id="{89CFA593-2D55-138B-7ED9-35E210EC6C08}"/>
              </a:ext>
            </a:extLst>
          </p:cNvPr>
          <p:cNvSpPr txBox="1">
            <a:spLocks noChangeArrowheads="1"/>
          </p:cNvSpPr>
          <p:nvPr/>
        </p:nvSpPr>
        <p:spPr bwMode="auto">
          <a:xfrm>
            <a:off x="8547100" y="1722438"/>
            <a:ext cx="3522663" cy="4903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nchor="ct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r>
              <a:rPr kumimoji="0" lang="hu-HU" altLang="hu-HU" sz="4000" b="1"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A dizájn kialakítása egy egységes arculat elérése érdekében.</a:t>
            </a:r>
          </a:p>
        </p:txBody>
      </p:sp>
    </p:spTree>
    <p:extLst>
      <p:ext uri="{BB962C8B-B14F-4D97-AF65-F5344CB8AC3E}">
        <p14:creationId xmlns:p14="http://schemas.microsoft.com/office/powerpoint/2010/main" val="765508083"/>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zövegdoboz 3">
            <a:extLst>
              <a:ext uri="{FF2B5EF4-FFF2-40B4-BE49-F238E27FC236}">
                <a16:creationId xmlns:a16="http://schemas.microsoft.com/office/drawing/2014/main" id="{31345225-2007-0837-E42B-7B2323B41468}"/>
              </a:ext>
            </a:extLst>
          </p:cNvPr>
          <p:cNvSpPr txBox="1"/>
          <p:nvPr/>
        </p:nvSpPr>
        <p:spPr>
          <a:xfrm>
            <a:off x="531812" y="5657427"/>
            <a:ext cx="10914927" cy="646331"/>
          </a:xfrm>
          <a:prstGeom prst="rect">
            <a:avLst/>
          </a:prstGeom>
          <a:noFill/>
        </p:spPr>
        <p:txBody>
          <a:bodyPr wrap="square" rtlCol="0">
            <a:spAutoFit/>
          </a:bodyPr>
          <a:lstStyle/>
          <a:p>
            <a:pPr algn="ctr"/>
            <a:r>
              <a:rPr lang="hu-HU" dirty="0"/>
              <a:t>A projektfeladat kódja: </a:t>
            </a:r>
            <a:r>
              <a:rPr lang="hu-HU" dirty="0">
                <a:solidFill>
                  <a:schemeClr val="tx2">
                    <a:lumMod val="20000"/>
                    <a:lumOff val="80000"/>
                  </a:schemeClr>
                </a:solidFill>
                <a:hlinkClick r:id="rId2">
                  <a:extLst>
                    <a:ext uri="{A12FA001-AC4F-418D-AE19-62706E023703}">
                      <ahyp:hlinkClr xmlns:ahyp="http://schemas.microsoft.com/office/drawing/2018/hyperlinkcolor" val="tx"/>
                    </a:ext>
                  </a:extLst>
                </a:hlinkClick>
              </a:rPr>
              <a:t>https://github.com/lukrecia602/project/</a:t>
            </a:r>
            <a:endParaRPr lang="hu-HU" dirty="0"/>
          </a:p>
          <a:p>
            <a:pPr algn="ctr"/>
            <a:r>
              <a:rPr lang="hu-HU" dirty="0"/>
              <a:t>az elkészült honlap: </a:t>
            </a:r>
            <a:r>
              <a:rPr lang="hu-HU" dirty="0">
                <a:solidFill>
                  <a:schemeClr val="tx2">
                    <a:lumMod val="20000"/>
                    <a:lumOff val="80000"/>
                  </a:schemeClr>
                </a:solidFill>
                <a:hlinkClick r:id="rId3">
                  <a:extLst>
                    <a:ext uri="{A12FA001-AC4F-418D-AE19-62706E023703}">
                      <ahyp:hlinkClr xmlns:ahyp="http://schemas.microsoft.com/office/drawing/2018/hyperlinkcolor" val="tx"/>
                    </a:ext>
                  </a:extLst>
                </a:hlinkClick>
              </a:rPr>
              <a:t>http://fomix.hu/aladar/valto.html</a:t>
            </a:r>
            <a:endParaRPr lang="hu-HU" dirty="0"/>
          </a:p>
        </p:txBody>
      </p:sp>
      <p:graphicFrame>
        <p:nvGraphicFramePr>
          <p:cNvPr id="5" name="Diagram 4">
            <a:extLst>
              <a:ext uri="{FF2B5EF4-FFF2-40B4-BE49-F238E27FC236}">
                <a16:creationId xmlns:a16="http://schemas.microsoft.com/office/drawing/2014/main" id="{16F7EE77-B697-99C7-A31D-BB26E9E44ED0}"/>
              </a:ext>
            </a:extLst>
          </p:cNvPr>
          <p:cNvGraphicFramePr/>
          <p:nvPr/>
        </p:nvGraphicFramePr>
        <p:xfrm>
          <a:off x="649224" y="1399033"/>
          <a:ext cx="10460736" cy="43037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Szövegdoboz 9">
            <a:extLst>
              <a:ext uri="{FF2B5EF4-FFF2-40B4-BE49-F238E27FC236}">
                <a16:creationId xmlns:a16="http://schemas.microsoft.com/office/drawing/2014/main" id="{EB764B3D-6CBC-F1A6-746F-2A2F299CF322}"/>
              </a:ext>
            </a:extLst>
          </p:cNvPr>
          <p:cNvSpPr txBox="1"/>
          <p:nvPr/>
        </p:nvSpPr>
        <p:spPr>
          <a:xfrm>
            <a:off x="1042416" y="457200"/>
            <a:ext cx="9774936" cy="646331"/>
          </a:xfrm>
          <a:prstGeom prst="rect">
            <a:avLst/>
          </a:prstGeom>
          <a:noFill/>
        </p:spPr>
        <p:txBody>
          <a:bodyPr wrap="square" rtlCol="0">
            <a:spAutoFit/>
          </a:bodyPr>
          <a:lstStyle/>
          <a:p>
            <a:pPr algn="ctr"/>
            <a:r>
              <a:rPr lang="hu-HU" sz="3600" dirty="0"/>
              <a:t>Jó tudni</a:t>
            </a:r>
          </a:p>
        </p:txBody>
      </p:sp>
      <p:sp>
        <p:nvSpPr>
          <p:cNvPr id="2" name="Szövegdoboz 1">
            <a:extLst>
              <a:ext uri="{FF2B5EF4-FFF2-40B4-BE49-F238E27FC236}">
                <a16:creationId xmlns:a16="http://schemas.microsoft.com/office/drawing/2014/main" id="{5571B302-8DD3-8EE3-6E61-F40AB63A2379}"/>
              </a:ext>
            </a:extLst>
          </p:cNvPr>
          <p:cNvSpPr txBox="1"/>
          <p:nvPr/>
        </p:nvSpPr>
        <p:spPr>
          <a:xfrm>
            <a:off x="1984248" y="2828835"/>
            <a:ext cx="1572768" cy="1200329"/>
          </a:xfrm>
          <a:prstGeom prst="rect">
            <a:avLst/>
          </a:prstGeom>
          <a:noFill/>
        </p:spPr>
        <p:txBody>
          <a:bodyPr wrap="square" rtlCol="0">
            <a:spAutoFit/>
          </a:bodyPr>
          <a:lstStyle/>
          <a:p>
            <a:r>
              <a:rPr lang="hu-HU" sz="7200" dirty="0"/>
              <a:t>🧒</a:t>
            </a:r>
          </a:p>
        </p:txBody>
      </p:sp>
    </p:spTree>
    <p:extLst>
      <p:ext uri="{BB962C8B-B14F-4D97-AF65-F5344CB8AC3E}">
        <p14:creationId xmlns:p14="http://schemas.microsoft.com/office/powerpoint/2010/main" val="34163864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1">
            <a:extLst>
              <a:ext uri="{FF2B5EF4-FFF2-40B4-BE49-F238E27FC236}">
                <a16:creationId xmlns:a16="http://schemas.microsoft.com/office/drawing/2014/main" id="{9872D81A-3B88-99C1-D1D2-F00DBFB9A7AE}"/>
              </a:ext>
            </a:extLst>
          </p:cNvPr>
          <p:cNvSpPr>
            <a:spLocks noGrp="1" noChangeArrowheads="1"/>
          </p:cNvSpPr>
          <p:nvPr>
            <p:ph type="title" idx="4294967295"/>
          </p:nvPr>
        </p:nvSpPr>
        <p:spPr>
          <a:xfrm>
            <a:off x="176213" y="5130800"/>
            <a:ext cx="6415087" cy="1506538"/>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 pos="6400800" algn="l"/>
              </a:tabLst>
            </a:pPr>
            <a:r>
              <a:rPr lang="hu-HU" altLang="hu-HU" sz="3600">
                <a:latin typeface="Century Gothic" panose="020B0502020202020204" pitchFamily="34" charset="0"/>
              </a:rPr>
              <a:t>Üzemeltetés, fejlEsztői környezet</a:t>
            </a:r>
          </a:p>
        </p:txBody>
      </p:sp>
      <p:pic>
        <p:nvPicPr>
          <p:cNvPr id="26626" name="Picture 2">
            <a:extLst>
              <a:ext uri="{FF2B5EF4-FFF2-40B4-BE49-F238E27FC236}">
                <a16:creationId xmlns:a16="http://schemas.microsoft.com/office/drawing/2014/main" id="{C94A16D8-1334-64D9-2494-B34947540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88" y="165100"/>
            <a:ext cx="5410200" cy="18034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7" name="Picture 3">
            <a:extLst>
              <a:ext uri="{FF2B5EF4-FFF2-40B4-BE49-F238E27FC236}">
                <a16:creationId xmlns:a16="http://schemas.microsoft.com/office/drawing/2014/main" id="{789FE98A-5467-7EB0-658F-D05C6873CD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550" y="2160588"/>
            <a:ext cx="4570413" cy="201771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28" name="Picture 4">
            <a:extLst>
              <a:ext uri="{FF2B5EF4-FFF2-40B4-BE49-F238E27FC236}">
                <a16:creationId xmlns:a16="http://schemas.microsoft.com/office/drawing/2014/main" id="{5198063C-4B74-230B-F8E6-DE525AE45B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7163" y="3054350"/>
            <a:ext cx="2581275" cy="350678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29" name="AutoShape 5">
            <a:extLst>
              <a:ext uri="{FF2B5EF4-FFF2-40B4-BE49-F238E27FC236}">
                <a16:creationId xmlns:a16="http://schemas.microsoft.com/office/drawing/2014/main" id="{F2ABD65C-FF12-4332-4DD5-426D6376CCDB}"/>
              </a:ext>
            </a:extLst>
          </p:cNvPr>
          <p:cNvSpPr>
            <a:spLocks noChangeArrowheads="1"/>
          </p:cNvSpPr>
          <p:nvPr/>
        </p:nvSpPr>
        <p:spPr bwMode="auto">
          <a:xfrm>
            <a:off x="9928225" y="1347788"/>
            <a:ext cx="2163763" cy="1012031"/>
          </a:xfrm>
          <a:prstGeom prst="wedgeRoundRectCallout">
            <a:avLst>
              <a:gd name="adj1" fmla="val -89306"/>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Ideje lecserélni Blökit egy macskára ! </a:t>
            </a:r>
          </a:p>
        </p:txBody>
      </p:sp>
      <p:sp>
        <p:nvSpPr>
          <p:cNvPr id="26630" name="AutoShape 6">
            <a:extLst>
              <a:ext uri="{FF2B5EF4-FFF2-40B4-BE49-F238E27FC236}">
                <a16:creationId xmlns:a16="http://schemas.microsoft.com/office/drawing/2014/main" id="{1CB190EC-F49C-21BE-89F2-F9676DE31634}"/>
              </a:ext>
            </a:extLst>
          </p:cNvPr>
          <p:cNvSpPr>
            <a:spLocks noChangeArrowheads="1"/>
          </p:cNvSpPr>
          <p:nvPr/>
        </p:nvSpPr>
        <p:spPr bwMode="auto">
          <a:xfrm>
            <a:off x="5984875" y="3963988"/>
            <a:ext cx="2339975" cy="1297781"/>
          </a:xfrm>
          <a:prstGeom prst="wedgeRoundRectCallout">
            <a:avLst>
              <a:gd name="adj1" fmla="val 26389"/>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 pos="18288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De a macska GitHub legyen !</a:t>
            </a:r>
          </a:p>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endPar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endParaRPr>
          </a:p>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Lst>
              <a:defRPr/>
            </a:pPr>
            <a:endPar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endParaRPr>
          </a:p>
        </p:txBody>
      </p:sp>
      <p:pic>
        <p:nvPicPr>
          <p:cNvPr id="26631" name="Picture 7">
            <a:extLst>
              <a:ext uri="{FF2B5EF4-FFF2-40B4-BE49-F238E27FC236}">
                <a16:creationId xmlns:a16="http://schemas.microsoft.com/office/drawing/2014/main" id="{1B87F98A-BFFC-986D-C7B2-447D3F8A413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65938" y="4800600"/>
            <a:ext cx="620712" cy="6207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6632" name="Picture 8">
            <a:extLst>
              <a:ext uri="{FF2B5EF4-FFF2-40B4-BE49-F238E27FC236}">
                <a16:creationId xmlns:a16="http://schemas.microsoft.com/office/drawing/2014/main" id="{E6B457C8-2A90-B7F6-1841-6741DB3B96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9013" y="0"/>
            <a:ext cx="1598612" cy="1598613"/>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6633" name="Rectangle 9">
            <a:extLst>
              <a:ext uri="{FF2B5EF4-FFF2-40B4-BE49-F238E27FC236}">
                <a16:creationId xmlns:a16="http://schemas.microsoft.com/office/drawing/2014/main" id="{95CD3571-2CFA-9046-31D7-3A3C7045ECAA}"/>
              </a:ext>
            </a:extLst>
          </p:cNvPr>
          <p:cNvSpPr>
            <a:spLocks noChangeArrowheads="1"/>
          </p:cNvSpPr>
          <p:nvPr/>
        </p:nvSpPr>
        <p:spPr bwMode="auto">
          <a:xfrm>
            <a:off x="5732463" y="174625"/>
            <a:ext cx="5995987"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3600" b="0" i="0" u="none" strike="noStrike" kern="1200" cap="none" spc="0" normalizeH="0" baseline="0" noProof="0">
                <a:ln>
                  <a:noFill/>
                </a:ln>
                <a:solidFill>
                  <a:srgbClr val="FFFFFF"/>
                </a:solidFill>
                <a:effectLst/>
                <a:uLnTx/>
                <a:uFillTx/>
                <a:latin typeface="Century Gothic" panose="020B0502020202020204" pitchFamily="34" charset="0"/>
                <a:ea typeface="Microsoft YaHei" panose="020B0503020204020204" pitchFamily="34" charset="-122"/>
                <a:cs typeface="DejaVu Sans" charset="0"/>
              </a:rPr>
              <a:t>Kódszerkesztőm a Visual Studio code</a:t>
            </a:r>
          </a:p>
        </p:txBody>
      </p:sp>
    </p:spTree>
    <p:extLst>
      <p:ext uri="{BB962C8B-B14F-4D97-AF65-F5344CB8AC3E}">
        <p14:creationId xmlns:p14="http://schemas.microsoft.com/office/powerpoint/2010/main" val="70570387"/>
      </p:ext>
    </p:extLst>
  </p:cSld>
  <p:clrMapOvr>
    <a:masterClrMapping/>
  </p:clrMapOvr>
  <p:transition spd="slow"/>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a:extLst>
              <a:ext uri="{FF2B5EF4-FFF2-40B4-BE49-F238E27FC236}">
                <a16:creationId xmlns:a16="http://schemas.microsoft.com/office/drawing/2014/main" id="{B64B282E-6832-0CEC-56D2-382013C28B55}"/>
              </a:ext>
            </a:extLst>
          </p:cNvPr>
          <p:cNvSpPr>
            <a:spLocks noGrp="1" noChangeArrowheads="1"/>
          </p:cNvSpPr>
          <p:nvPr>
            <p:ph type="title" idx="4294967295"/>
          </p:nvPr>
        </p:nvSpPr>
        <p:spPr>
          <a:xfrm>
            <a:off x="98425" y="5249863"/>
            <a:ext cx="5786438" cy="1506537"/>
          </a:xfrm>
          <a:ln/>
        </p:spPr>
        <p:txBody>
          <a:bodyPr lIns="91440" tIns="45720" rIns="91440" bIns="45720"/>
          <a:lstStyle/>
          <a:p>
            <a:pPr algn="l">
              <a:lnSpc>
                <a:spcPct val="100000"/>
              </a:lnSpc>
              <a:tabLst>
                <a:tab pos="0" algn="l"/>
                <a:tab pos="914400" algn="l"/>
                <a:tab pos="1828800" algn="l"/>
                <a:tab pos="2743200" algn="l"/>
                <a:tab pos="3657600" algn="l"/>
                <a:tab pos="4572000" algn="l"/>
                <a:tab pos="5486400" algn="l"/>
              </a:tabLst>
            </a:pPr>
            <a:r>
              <a:rPr lang="hu-HU" altLang="hu-HU" sz="3600">
                <a:latin typeface="Century Gothic" panose="020B0502020202020204" pitchFamily="34" charset="0"/>
              </a:rPr>
              <a:t>Szerverüzemeltetés, tesztelés</a:t>
            </a:r>
          </a:p>
        </p:txBody>
      </p:sp>
      <p:pic>
        <p:nvPicPr>
          <p:cNvPr id="27650" name="Picture 2">
            <a:extLst>
              <a:ext uri="{FF2B5EF4-FFF2-40B4-BE49-F238E27FC236}">
                <a16:creationId xmlns:a16="http://schemas.microsoft.com/office/drawing/2014/main" id="{33FF18DC-239A-6B1A-A27B-A180E33F9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500" b="25357"/>
          <a:stretch>
            <a:fillRect/>
          </a:stretch>
        </p:blipFill>
        <p:spPr bwMode="auto">
          <a:xfrm>
            <a:off x="5156200" y="2374900"/>
            <a:ext cx="5332413" cy="1533525"/>
          </a:xfrm>
          <a:prstGeom prst="rect">
            <a:avLst/>
          </a:prstGeom>
          <a:noFill/>
          <a:ln>
            <a:noFill/>
          </a:ln>
          <a:effectLst/>
          <a:extLst>
            <a:ext uri="{909E8E84-426E-40DD-AFC4-6F175D3DCCD1}">
              <a14:hiddenFill xmlns:a14="http://schemas.microsoft.com/office/drawing/2010/main">
                <a:blipFill dpi="0" rotWithShape="0">
                  <a:blip/>
                  <a:srcRect t="23500" b="25357"/>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7651" name="Picture 3">
            <a:extLst>
              <a:ext uri="{FF2B5EF4-FFF2-40B4-BE49-F238E27FC236}">
                <a16:creationId xmlns:a16="http://schemas.microsoft.com/office/drawing/2014/main" id="{4BEE6157-2DC2-FF5D-AA33-275AB7170D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3" y="496888"/>
            <a:ext cx="5700712" cy="166846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Rectangle 4">
            <a:extLst>
              <a:ext uri="{FF2B5EF4-FFF2-40B4-BE49-F238E27FC236}">
                <a16:creationId xmlns:a16="http://schemas.microsoft.com/office/drawing/2014/main" id="{3BA5A221-34C0-1700-EAD0-DFB9E6A40226}"/>
              </a:ext>
            </a:extLst>
          </p:cNvPr>
          <p:cNvSpPr>
            <a:spLocks noChangeArrowheads="1"/>
          </p:cNvSpPr>
          <p:nvPr/>
        </p:nvSpPr>
        <p:spPr bwMode="auto">
          <a:xfrm>
            <a:off x="5975350" y="276225"/>
            <a:ext cx="5543550" cy="2011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 pos="5486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Django szervert, ha belerakjuk egy docker konténerbe, akkor könnyű szerrel el tudjuk érni egy DynDNS szolgáltatás segítségével bármilyen külső hálózatról. Én a Dynu szolgáltatót preferáltam.</a:t>
            </a:r>
          </a:p>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 pos="54864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A szervert így : </a:t>
            </a:r>
            <a:r>
              <a:rPr kumimoji="0" lang="hu-HU" altLang="hu-HU" sz="1800" b="0" i="0" u="sng" strike="noStrike" kern="1200" cap="none" spc="0" normalizeH="0" baseline="0" noProof="0">
                <a:ln>
                  <a:noFill/>
                </a:ln>
                <a:solidFill>
                  <a:srgbClr val="460402"/>
                </a:solidFill>
                <a:effectLst/>
                <a:uLnTx/>
                <a:uFillTx/>
                <a:latin typeface="Arial" panose="020B0604020202020204" pitchFamily="34" charset="0"/>
                <a:ea typeface="Microsoft YaHei" panose="020B0503020204020204" pitchFamily="34" charset="-122"/>
                <a:cs typeface="+mn-cs"/>
                <a:hlinkClick r:id="rId5"/>
              </a:rPr>
              <a:t>http://azenhazam.mywire.org:8800/</a:t>
            </a: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mn-cs"/>
              </a:rPr>
              <a:t> url címen tudjuk elérni és a backend rendszer tesztelése is lehetséges. </a:t>
            </a:r>
          </a:p>
        </p:txBody>
      </p:sp>
      <p:sp>
        <p:nvSpPr>
          <p:cNvPr id="27653" name="Rectangle 5">
            <a:extLst>
              <a:ext uri="{FF2B5EF4-FFF2-40B4-BE49-F238E27FC236}">
                <a16:creationId xmlns:a16="http://schemas.microsoft.com/office/drawing/2014/main" id="{FFE73765-B714-87B8-85E8-776D2F84DD59}"/>
              </a:ext>
            </a:extLst>
          </p:cNvPr>
          <p:cNvSpPr>
            <a:spLocks noChangeArrowheads="1"/>
          </p:cNvSpPr>
          <p:nvPr/>
        </p:nvSpPr>
        <p:spPr bwMode="auto">
          <a:xfrm>
            <a:off x="5886450" y="4735513"/>
            <a:ext cx="3300413" cy="2011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tesztelés igen fontos folyamat, mely során az összeállított rendszert ellenőrizzük, hogy megbizonyosodjunk a megfelelő működésről, minőségről és teljesítményről.</a:t>
            </a:r>
          </a:p>
        </p:txBody>
      </p:sp>
      <p:pic>
        <p:nvPicPr>
          <p:cNvPr id="27654" name="Picture 6">
            <a:extLst>
              <a:ext uri="{FF2B5EF4-FFF2-40B4-BE49-F238E27FC236}">
                <a16:creationId xmlns:a16="http://schemas.microsoft.com/office/drawing/2014/main" id="{A257FA8D-05B9-6151-BF0A-A456F449D1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125" y="4064000"/>
            <a:ext cx="3244850" cy="23463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5" name="AutoShape 7">
            <a:extLst>
              <a:ext uri="{FF2B5EF4-FFF2-40B4-BE49-F238E27FC236}">
                <a16:creationId xmlns:a16="http://schemas.microsoft.com/office/drawing/2014/main" id="{B729160C-AEC4-7DD4-6B5F-37742F167EAA}"/>
              </a:ext>
            </a:extLst>
          </p:cNvPr>
          <p:cNvSpPr>
            <a:spLocks noChangeArrowheads="1"/>
          </p:cNvSpPr>
          <p:nvPr/>
        </p:nvSpPr>
        <p:spPr bwMode="auto">
          <a:xfrm>
            <a:off x="10425113" y="3390900"/>
            <a:ext cx="1566862" cy="836083"/>
          </a:xfrm>
          <a:prstGeom prst="wedgeRoundRectCallout">
            <a:avLst>
              <a:gd name="adj1" fmla="val -54935"/>
              <a:gd name="adj2" fmla="val 66667"/>
              <a:gd name="adj3" fmla="val 16667"/>
            </a:avLst>
          </a:prstGeom>
          <a:solidFill>
            <a:srgbClr val="729FCF"/>
          </a:solidFill>
          <a:ln w="9525" cap="flat">
            <a:solidFill>
              <a:srgbClr val="3465A4"/>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nchor="ctr"/>
          <a:lstStyle>
            <a:lvl1pPr>
              <a:tabLst>
                <a:tab pos="914400" algn="l"/>
              </a:tabLst>
              <a:defRPr>
                <a:solidFill>
                  <a:srgbClr val="000000"/>
                </a:solidFill>
                <a:latin typeface="Arial" panose="020B0604020202020204" pitchFamily="34" charset="0"/>
                <a:ea typeface="Microsoft YaHei" panose="020B0503020204020204" pitchFamily="34" charset="-122"/>
              </a:defRPr>
            </a:lvl1pPr>
            <a:lvl2pPr>
              <a:tabLst>
                <a:tab pos="914400" algn="l"/>
              </a:tabLst>
              <a:defRPr>
                <a:solidFill>
                  <a:srgbClr val="000000"/>
                </a:solidFill>
                <a:latin typeface="Arial" panose="020B0604020202020204" pitchFamily="34" charset="0"/>
                <a:ea typeface="Microsoft YaHei" panose="020B0503020204020204" pitchFamily="34" charset="-122"/>
              </a:defRPr>
            </a:lvl2pPr>
            <a:lvl3pPr>
              <a:tabLst>
                <a:tab pos="914400" algn="l"/>
              </a:tabLst>
              <a:defRPr>
                <a:solidFill>
                  <a:srgbClr val="000000"/>
                </a:solidFill>
                <a:latin typeface="Arial" panose="020B0604020202020204" pitchFamily="34" charset="0"/>
                <a:ea typeface="Microsoft YaHei" panose="020B0503020204020204" pitchFamily="34" charset="-122"/>
              </a:defRPr>
            </a:lvl3pPr>
            <a:lvl4pPr>
              <a:tabLst>
                <a:tab pos="914400" algn="l"/>
              </a:tabLst>
              <a:defRPr>
                <a:solidFill>
                  <a:srgbClr val="000000"/>
                </a:solidFill>
                <a:latin typeface="Arial" panose="020B0604020202020204" pitchFamily="34" charset="0"/>
                <a:ea typeface="Microsoft YaHei" panose="020B0503020204020204" pitchFamily="34" charset="-122"/>
              </a:defRPr>
            </a:lvl4pPr>
            <a:lvl5pPr>
              <a:tabLst>
                <a:tab pos="9144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ctr"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Lst>
              <a:defRPr/>
            </a:pPr>
            <a:r>
              <a:rPr kumimoji="0" lang="hu-HU" altLang="hu-HU" sz="1800" b="0" i="0" u="none" strike="noStrike" kern="1200" cap="none" spc="0" normalizeH="0" baseline="0" noProof="0">
                <a:ln>
                  <a:noFill/>
                </a:ln>
                <a:solidFill>
                  <a:srgbClr val="000000"/>
                </a:solidFill>
                <a:effectLst/>
                <a:uLnTx/>
                <a:uFillTx/>
                <a:latin typeface="Arial" panose="020B0604020202020204" pitchFamily="34" charset="0"/>
                <a:ea typeface="Microsoft YaHei" panose="020B0503020204020204" pitchFamily="34" charset="-122"/>
                <a:cs typeface="DejaVu Sans" charset="0"/>
              </a:rPr>
              <a:t>Működni működik, de vajon jó -e?</a:t>
            </a:r>
          </a:p>
        </p:txBody>
      </p:sp>
      <p:sp>
        <p:nvSpPr>
          <p:cNvPr id="27656" name="Rectangle 8">
            <a:extLst>
              <a:ext uri="{FF2B5EF4-FFF2-40B4-BE49-F238E27FC236}">
                <a16:creationId xmlns:a16="http://schemas.microsoft.com/office/drawing/2014/main" id="{6063B749-6E81-8048-400B-2A53E7027153}"/>
              </a:ext>
            </a:extLst>
          </p:cNvPr>
          <p:cNvSpPr>
            <a:spLocks noChangeArrowheads="1"/>
          </p:cNvSpPr>
          <p:nvPr/>
        </p:nvSpPr>
        <p:spPr bwMode="auto">
          <a:xfrm>
            <a:off x="187325" y="2816225"/>
            <a:ext cx="4868863" cy="1735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5000" rIns="90000" bIns="45000">
            <a:spAutoFit/>
          </a:bodyPr>
          <a:lstStyle>
            <a:lvl1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1pPr>
            <a:lvl2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2pPr>
            <a:lvl3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3pPr>
            <a:lvl4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4pPr>
            <a:lvl5pPr>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5pPr>
            <a:lvl6pPr marL="25146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6pPr>
            <a:lvl7pPr marL="29718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7pPr>
            <a:lvl8pPr marL="34290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8pPr>
            <a:lvl9pPr marL="3886200" indent="-228600" fontAlgn="base" hangingPunct="0">
              <a:lnSpc>
                <a:spcPct val="93000"/>
              </a:lnSpc>
              <a:spcBef>
                <a:spcPts val="13"/>
              </a:spcBef>
              <a:spcAft>
                <a:spcPts val="13"/>
              </a:spcAft>
              <a:buClr>
                <a:srgbClr val="000000"/>
              </a:buClr>
              <a:buSzPct val="100000"/>
              <a:buFont typeface="Times New Roman" panose="02020603050405020304" pitchFamily="18" charset="0"/>
              <a:tabLst>
                <a:tab pos="914400" algn="l"/>
                <a:tab pos="1828800" algn="l"/>
                <a:tab pos="2743200" algn="l"/>
                <a:tab pos="3657600" algn="l"/>
                <a:tab pos="4572000" algn="l"/>
              </a:tabLst>
              <a:defRPr>
                <a:solidFill>
                  <a:srgbClr val="000000"/>
                </a:solidFill>
                <a:latin typeface="Arial" panose="020B0604020202020204" pitchFamily="34" charset="0"/>
                <a:ea typeface="Microsoft YaHei" panose="020B0503020204020204" pitchFamily="34" charset="-122"/>
              </a:defRPr>
            </a:lvl9pPr>
          </a:lstStyle>
          <a:p>
            <a:pPr marL="0" marR="0" lvl="0" indent="0" algn="l" defTabSz="914400" rtl="0" eaLnBrk="1" fontAlgn="base" latinLnBrk="0" hangingPunct="0">
              <a:lnSpc>
                <a:spcPct val="100000"/>
              </a:lnSpc>
              <a:spcBef>
                <a:spcPts val="13"/>
              </a:spcBef>
              <a:spcAft>
                <a:spcPts val="13"/>
              </a:spcAft>
              <a:buClr>
                <a:srgbClr val="000000"/>
              </a:buClr>
              <a:buSzPct val="100000"/>
              <a:buFont typeface="Times New Roman" panose="02020603050405020304" pitchFamily="18" charset="0"/>
              <a:buNone/>
              <a:tabLst>
                <a:tab pos="914400" algn="l"/>
                <a:tab pos="1828800" algn="l"/>
                <a:tab pos="2743200" algn="l"/>
                <a:tab pos="3657600" algn="l"/>
                <a:tab pos="4572000" algn="l"/>
              </a:tabLst>
              <a:defRPr/>
            </a:pP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A HTML, CSS, JavaScript állományokat a Linuxweb webhoszting szolgáltatóra bíztam, hogy folyamatosan elérhető legyen a számunkra. Így a </a:t>
            </a:r>
            <a:r>
              <a:rPr kumimoji="0" lang="hu-HU" altLang="hu-HU" sz="1800" b="0" i="0" u="sng" strike="noStrike" kern="1200" cap="none" spc="0" normalizeH="0" baseline="0" noProof="0">
                <a:ln>
                  <a:noFill/>
                </a:ln>
                <a:solidFill>
                  <a:srgbClr val="460402"/>
                </a:solidFill>
                <a:effectLst/>
                <a:uLnTx/>
                <a:uFillTx/>
                <a:latin typeface="Arial" panose="020B0604020202020204" pitchFamily="34" charset="0"/>
                <a:ea typeface="Microsoft YaHei" panose="020B0503020204020204" pitchFamily="34" charset="-122"/>
                <a:cs typeface="DejaVu Sans" charset="0"/>
                <a:hlinkClick r:id="rId7"/>
              </a:rPr>
              <a:t>http://fomix.hu/aladar/valto.html</a:t>
            </a:r>
            <a:r>
              <a:rPr kumimoji="0" lang="hu-HU" altLang="hu-HU" sz="1800" b="0" i="0" u="none" strike="noStrike" kern="1200" cap="none" spc="0" normalizeH="0" baseline="0" noProof="0">
                <a:ln>
                  <a:noFill/>
                </a:ln>
                <a:solidFill>
                  <a:srgbClr val="FFFFFF"/>
                </a:solidFill>
                <a:effectLst/>
                <a:uLnTx/>
                <a:uFillTx/>
                <a:latin typeface="Arial" panose="020B0604020202020204" pitchFamily="34" charset="0"/>
                <a:ea typeface="Microsoft YaHei" panose="020B0503020204020204" pitchFamily="34" charset="-122"/>
                <a:cs typeface="DejaVu Sans" charset="0"/>
              </a:rPr>
              <a:t> url címen tudjuk elérni és a frontend rendszer tesztelése is lehetséges.</a:t>
            </a:r>
          </a:p>
        </p:txBody>
      </p:sp>
    </p:spTree>
    <p:extLst>
      <p:ext uri="{BB962C8B-B14F-4D97-AF65-F5344CB8AC3E}">
        <p14:creationId xmlns:p14="http://schemas.microsoft.com/office/powerpoint/2010/main" val="2450177303"/>
      </p:ext>
    </p:extLst>
  </p:cSld>
  <p:clrMapOvr>
    <a:masterClrMapping/>
  </p:clrMapOvr>
  <p:transition spd="slow" advTm="221184"/>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rgbClr val="00B0F0"/>
          </a:bgClr>
        </a:pattFill>
        <a:effectLst/>
      </p:bgPr>
    </p:bg>
    <p:spTree>
      <p:nvGrpSpPr>
        <p:cNvPr id="1" name=""/>
        <p:cNvGrpSpPr/>
        <p:nvPr/>
      </p:nvGrpSpPr>
      <p:grpSpPr>
        <a:xfrm>
          <a:off x="0" y="0"/>
          <a:ext cx="0" cy="0"/>
          <a:chOff x="0" y="0"/>
          <a:chExt cx="0" cy="0"/>
        </a:xfrm>
      </p:grpSpPr>
      <p:sp>
        <p:nvSpPr>
          <p:cNvPr id="2" name="Cím 1">
            <a:extLst>
              <a:ext uri="{FF2B5EF4-FFF2-40B4-BE49-F238E27FC236}">
                <a16:creationId xmlns:a16="http://schemas.microsoft.com/office/drawing/2014/main" id="{17125554-565F-C3DA-856D-5B037AE326C4}"/>
              </a:ext>
            </a:extLst>
          </p:cNvPr>
          <p:cNvSpPr>
            <a:spLocks noGrp="1"/>
          </p:cNvSpPr>
          <p:nvPr>
            <p:ph type="title"/>
          </p:nvPr>
        </p:nvSpPr>
        <p:spPr>
          <a:xfrm>
            <a:off x="5938385" y="6172200"/>
            <a:ext cx="7922758" cy="222704"/>
          </a:xfrm>
        </p:spPr>
        <p:txBody>
          <a:bodyPr/>
          <a:lstStyle/>
          <a:p>
            <a:r>
              <a:rPr lang="hu-HU" dirty="0"/>
              <a:t>A teljes mű</a:t>
            </a:r>
          </a:p>
        </p:txBody>
      </p:sp>
      <p:pic>
        <p:nvPicPr>
          <p:cNvPr id="4" name="Pénzváltóprojekt">
            <a:hlinkClick r:id="" action="ppaction://media"/>
            <a:extLst>
              <a:ext uri="{FF2B5EF4-FFF2-40B4-BE49-F238E27FC236}">
                <a16:creationId xmlns:a16="http://schemas.microsoft.com/office/drawing/2014/main" id="{90665448-9ADB-448D-DB6D-F4044E95489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616755" y="671286"/>
            <a:ext cx="8044316" cy="4525176"/>
          </a:xfrm>
        </p:spPr>
      </p:pic>
    </p:spTree>
    <p:extLst>
      <p:ext uri="{BB962C8B-B14F-4D97-AF65-F5344CB8AC3E}">
        <p14:creationId xmlns:p14="http://schemas.microsoft.com/office/powerpoint/2010/main" val="2048459844"/>
      </p:ext>
    </p:extLst>
  </p:cSld>
  <p:clrMapOvr>
    <a:masterClrMapping/>
  </p:clrMapOvr>
  <mc:AlternateContent xmlns:mc="http://schemas.openxmlformats.org/markup-compatibility/2006" xmlns:p14="http://schemas.microsoft.com/office/powerpoint/2010/main">
    <mc:Choice Requires="p14">
      <p:transition spd="slow" p14:dur="2000" advTm="216470"/>
    </mc:Choice>
    <mc:Fallback xmlns="">
      <p:transition spd="slow" advTm="216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164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Tartalom helye 4">
            <a:extLst>
              <a:ext uri="{FF2B5EF4-FFF2-40B4-BE49-F238E27FC236}">
                <a16:creationId xmlns:a16="http://schemas.microsoft.com/office/drawing/2014/main" id="{A5C5DDCD-866B-9899-4311-7A2916C182A6}"/>
              </a:ext>
            </a:extLst>
          </p:cNvPr>
          <p:cNvPicPr>
            <a:picLocks noGrp="1" noChangeAspect="1"/>
          </p:cNvPicPr>
          <p:nvPr>
            <p:ph idx="1"/>
          </p:nvPr>
        </p:nvPicPr>
        <p:blipFill rotWithShape="1">
          <a:blip r:embed="rId2"/>
          <a:srcRect l="1231" t="1505" b="-1"/>
          <a:stretch/>
        </p:blipFill>
        <p:spPr>
          <a:xfrm>
            <a:off x="5016500" y="1739900"/>
            <a:ext cx="6695440" cy="3864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Szövegdoboz 2">
            <a:extLst>
              <a:ext uri="{FF2B5EF4-FFF2-40B4-BE49-F238E27FC236}">
                <a16:creationId xmlns:a16="http://schemas.microsoft.com/office/drawing/2014/main" id="{DC1E0F2F-B3BA-E1A2-B12D-DA85A327B3DC}"/>
              </a:ext>
            </a:extLst>
          </p:cNvPr>
          <p:cNvSpPr txBox="1"/>
          <p:nvPr/>
        </p:nvSpPr>
        <p:spPr>
          <a:xfrm>
            <a:off x="1042416" y="457200"/>
            <a:ext cx="9774936" cy="646331"/>
          </a:xfrm>
          <a:prstGeom prst="rect">
            <a:avLst/>
          </a:prstGeom>
          <a:noFill/>
        </p:spPr>
        <p:txBody>
          <a:bodyPr wrap="square" rtlCol="0">
            <a:spAutoFit/>
          </a:bodyPr>
          <a:lstStyle/>
          <a:p>
            <a:pPr algn="ctr"/>
            <a:r>
              <a:rPr lang="hu-HU" sz="3600" dirty="0"/>
              <a:t>A kihívás</a:t>
            </a:r>
          </a:p>
        </p:txBody>
      </p:sp>
      <p:sp>
        <p:nvSpPr>
          <p:cNvPr id="4" name="Szövegdoboz 3">
            <a:extLst>
              <a:ext uri="{FF2B5EF4-FFF2-40B4-BE49-F238E27FC236}">
                <a16:creationId xmlns:a16="http://schemas.microsoft.com/office/drawing/2014/main" id="{BCCCF203-CA00-3B68-0502-5E147BA0F873}"/>
              </a:ext>
            </a:extLst>
          </p:cNvPr>
          <p:cNvSpPr txBox="1"/>
          <p:nvPr/>
        </p:nvSpPr>
        <p:spPr>
          <a:xfrm>
            <a:off x="859536" y="2039112"/>
            <a:ext cx="3566160" cy="2862322"/>
          </a:xfrm>
          <a:prstGeom prst="rect">
            <a:avLst/>
          </a:prstGeom>
          <a:noFill/>
        </p:spPr>
        <p:txBody>
          <a:bodyPr wrap="square" rtlCol="0">
            <a:spAutoFit/>
          </a:bodyPr>
          <a:lstStyle/>
          <a:p>
            <a:r>
              <a:rPr lang="hu-HU" sz="2000" b="1" dirty="0">
                <a:latin typeface="Century Gothic" panose="020B0502020202020204" pitchFamily="34" charset="0"/>
              </a:rPr>
              <a:t>Probléma:</a:t>
            </a:r>
          </a:p>
          <a:p>
            <a:r>
              <a:rPr lang="hu-HU" sz="2000" dirty="0">
                <a:latin typeface="Century Gothic" panose="020B0502020202020204" pitchFamily="34" charset="0"/>
              </a:rPr>
              <a:t>Valutaváltás megoldása informatikai eszközökkel</a:t>
            </a:r>
          </a:p>
          <a:p>
            <a:endParaRPr lang="hu-HU" sz="2000" dirty="0">
              <a:latin typeface="Century Gothic" panose="020B0502020202020204" pitchFamily="34" charset="0"/>
            </a:endParaRPr>
          </a:p>
          <a:p>
            <a:endParaRPr lang="hu-HU" sz="2000" dirty="0">
              <a:latin typeface="Century Gothic" panose="020B0502020202020204" pitchFamily="34" charset="0"/>
            </a:endParaRPr>
          </a:p>
          <a:p>
            <a:endParaRPr lang="hu-HU" sz="2000" dirty="0">
              <a:latin typeface="Century Gothic" panose="020B0502020202020204" pitchFamily="34" charset="0"/>
            </a:endParaRPr>
          </a:p>
          <a:p>
            <a:endParaRPr lang="hu-HU" sz="2000" dirty="0">
              <a:latin typeface="Century Gothic" panose="020B0502020202020204" pitchFamily="34" charset="0"/>
            </a:endParaRPr>
          </a:p>
          <a:p>
            <a:r>
              <a:rPr lang="hu-HU" sz="2000" b="1" dirty="0">
                <a:latin typeface="Century Gothic" panose="020B0502020202020204" pitchFamily="34" charset="0"/>
              </a:rPr>
              <a:t>Megoldás:</a:t>
            </a:r>
          </a:p>
          <a:p>
            <a:r>
              <a:rPr lang="hu-HU" sz="2000" dirty="0">
                <a:latin typeface="Century Gothic" panose="020B0502020202020204" pitchFamily="34" charset="0"/>
              </a:rPr>
              <a:t>Egy reszponzív honlap.</a:t>
            </a:r>
          </a:p>
        </p:txBody>
      </p:sp>
    </p:spTree>
    <p:extLst>
      <p:ext uri="{BB962C8B-B14F-4D97-AF65-F5344CB8AC3E}">
        <p14:creationId xmlns:p14="http://schemas.microsoft.com/office/powerpoint/2010/main" val="2775137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zövegdoboz 5">
            <a:extLst>
              <a:ext uri="{FF2B5EF4-FFF2-40B4-BE49-F238E27FC236}">
                <a16:creationId xmlns:a16="http://schemas.microsoft.com/office/drawing/2014/main" id="{A089EDEB-D54B-A759-5311-32CA78CE9830}"/>
              </a:ext>
            </a:extLst>
          </p:cNvPr>
          <p:cNvSpPr txBox="1"/>
          <p:nvPr/>
        </p:nvSpPr>
        <p:spPr>
          <a:xfrm>
            <a:off x="1042416" y="457200"/>
            <a:ext cx="9774936" cy="646331"/>
          </a:xfrm>
          <a:prstGeom prst="rect">
            <a:avLst/>
          </a:prstGeom>
          <a:noFill/>
        </p:spPr>
        <p:txBody>
          <a:bodyPr wrap="square" rtlCol="0">
            <a:spAutoFit/>
          </a:bodyPr>
          <a:lstStyle/>
          <a:p>
            <a:pPr algn="ctr"/>
            <a:r>
              <a:rPr lang="hu-HU" sz="3600" dirty="0"/>
              <a:t>A honlap funkciói</a:t>
            </a:r>
          </a:p>
        </p:txBody>
      </p:sp>
      <p:graphicFrame>
        <p:nvGraphicFramePr>
          <p:cNvPr id="8" name="Diagram 7">
            <a:extLst>
              <a:ext uri="{FF2B5EF4-FFF2-40B4-BE49-F238E27FC236}">
                <a16:creationId xmlns:a16="http://schemas.microsoft.com/office/drawing/2014/main" id="{F2EF9A59-56E3-A431-ACFA-2FBFECC35077}"/>
              </a:ext>
            </a:extLst>
          </p:cNvPr>
          <p:cNvGraphicFramePr/>
          <p:nvPr>
            <p:extLst>
              <p:ext uri="{D42A27DB-BD31-4B8C-83A1-F6EECF244321}">
                <p14:modId xmlns:p14="http://schemas.microsoft.com/office/powerpoint/2010/main" val="1063509019"/>
              </p:ext>
            </p:extLst>
          </p:nvPr>
        </p:nvGraphicFramePr>
        <p:xfrm>
          <a:off x="402337" y="1664208"/>
          <a:ext cx="11228832" cy="495604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19924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6BCA6FE-12E3-A47D-AEC4-97575573ABFF}"/>
              </a:ext>
            </a:extLst>
          </p:cNvPr>
          <p:cNvSpPr>
            <a:spLocks noGrp="1"/>
          </p:cNvSpPr>
          <p:nvPr>
            <p:ph idx="1"/>
          </p:nvPr>
        </p:nvSpPr>
        <p:spPr>
          <a:xfrm>
            <a:off x="1753616" y="4464733"/>
            <a:ext cx="9663684" cy="2181533"/>
          </a:xfrm>
        </p:spPr>
        <p:txBody>
          <a:bodyPr/>
          <a:lstStyle/>
          <a:p>
            <a:pPr marL="0" indent="0">
              <a:buNone/>
            </a:pPr>
            <a:endParaRPr lang="hu-HU" dirty="0">
              <a:solidFill>
                <a:schemeClr val="tx1"/>
              </a:solidFill>
            </a:endParaRPr>
          </a:p>
          <a:p>
            <a:pPr marL="0" indent="0">
              <a:buNone/>
            </a:pPr>
            <a:r>
              <a:rPr lang="hu-HU" dirty="0">
                <a:solidFill>
                  <a:schemeClr val="tx1"/>
                </a:solidFill>
              </a:rPr>
              <a:t>Az én feladatom ezekből az adatbázis és a dokumentáció volt.</a:t>
            </a:r>
          </a:p>
        </p:txBody>
      </p:sp>
      <p:sp>
        <p:nvSpPr>
          <p:cNvPr id="4" name="Szövegdoboz 3">
            <a:extLst>
              <a:ext uri="{FF2B5EF4-FFF2-40B4-BE49-F238E27FC236}">
                <a16:creationId xmlns:a16="http://schemas.microsoft.com/office/drawing/2014/main" id="{3664E81A-E720-2A47-F4BF-E64711643EC8}"/>
              </a:ext>
            </a:extLst>
          </p:cNvPr>
          <p:cNvSpPr txBox="1"/>
          <p:nvPr/>
        </p:nvSpPr>
        <p:spPr>
          <a:xfrm>
            <a:off x="1042416" y="457200"/>
            <a:ext cx="9774936" cy="646331"/>
          </a:xfrm>
          <a:prstGeom prst="rect">
            <a:avLst/>
          </a:prstGeom>
          <a:noFill/>
        </p:spPr>
        <p:txBody>
          <a:bodyPr wrap="square" rtlCol="0">
            <a:spAutoFit/>
          </a:bodyPr>
          <a:lstStyle/>
          <a:p>
            <a:pPr algn="ctr"/>
            <a:r>
              <a:rPr lang="hu-HU" sz="3600" dirty="0"/>
              <a:t>Hogyan csináltuk?</a:t>
            </a:r>
          </a:p>
        </p:txBody>
      </p:sp>
      <p:graphicFrame>
        <p:nvGraphicFramePr>
          <p:cNvPr id="2" name="Diagram 1"/>
          <p:cNvGraphicFramePr/>
          <p:nvPr>
            <p:extLst>
              <p:ext uri="{D42A27DB-BD31-4B8C-83A1-F6EECF244321}">
                <p14:modId xmlns:p14="http://schemas.microsoft.com/office/powerpoint/2010/main" val="3417139128"/>
              </p:ext>
            </p:extLst>
          </p:nvPr>
        </p:nvGraphicFramePr>
        <p:xfrm>
          <a:off x="2304034" y="1600199"/>
          <a:ext cx="7251700" cy="34586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40528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églalap 6"/>
          <p:cNvSpPr/>
          <p:nvPr/>
        </p:nvSpPr>
        <p:spPr>
          <a:xfrm>
            <a:off x="9856" y="0"/>
            <a:ext cx="5600700"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u-HU"/>
          </a:p>
        </p:txBody>
      </p:sp>
      <p:sp>
        <p:nvSpPr>
          <p:cNvPr id="3" name="Tartalom helye 2">
            <a:extLst>
              <a:ext uri="{FF2B5EF4-FFF2-40B4-BE49-F238E27FC236}">
                <a16:creationId xmlns:a16="http://schemas.microsoft.com/office/drawing/2014/main" id="{A8A1D00A-5A71-4353-DCFC-6EA0D9938973}"/>
              </a:ext>
            </a:extLst>
          </p:cNvPr>
          <p:cNvSpPr>
            <a:spLocks noGrp="1"/>
          </p:cNvSpPr>
          <p:nvPr>
            <p:ph idx="1"/>
          </p:nvPr>
        </p:nvSpPr>
        <p:spPr>
          <a:xfrm>
            <a:off x="503872" y="1625308"/>
            <a:ext cx="4563429" cy="640815"/>
          </a:xfrm>
        </p:spPr>
        <p:txBody>
          <a:bodyPr>
            <a:noAutofit/>
          </a:bodyPr>
          <a:lstStyle/>
          <a:p>
            <a:pPr>
              <a:lnSpc>
                <a:spcPct val="107000"/>
              </a:lnSpc>
              <a:spcAft>
                <a:spcPts val="800"/>
              </a:spcAft>
            </a:pP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I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created</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the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database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in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three</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steps</a:t>
            </a:r>
            <a:r>
              <a:rPr lang="hu-HU" kern="100" dirty="0">
                <a:latin typeface="Century Gothic" panose="020B0502020202020204" pitchFamily="34" charset="0"/>
                <a:ea typeface="Calibri" panose="020F0502020204030204" pitchFamily="34" charset="0"/>
                <a:cs typeface="Times New Roman" panose="02020603050405020304" pitchFamily="18" charset="0"/>
              </a:rPr>
              <a:t>:</a:t>
            </a:r>
            <a:endParaRPr lang="hu-HU" kern="100" dirty="0">
              <a:effectLst/>
              <a:latin typeface="Century Gothic" panose="020B0502020202020204" pitchFamily="34" charset="0"/>
              <a:ea typeface="Calibri" panose="020F0502020204030204" pitchFamily="34" charset="0"/>
              <a:cs typeface="Times New Roman" panose="02020603050405020304" pitchFamily="18" charset="0"/>
            </a:endParaRPr>
          </a:p>
        </p:txBody>
      </p:sp>
      <p:pic>
        <p:nvPicPr>
          <p:cNvPr id="5" name="Kép 4">
            <a:extLst>
              <a:ext uri="{FF2B5EF4-FFF2-40B4-BE49-F238E27FC236}">
                <a16:creationId xmlns:a16="http://schemas.microsoft.com/office/drawing/2014/main" id="{0D3C819C-20B6-786E-F406-8F32FC5D5FB7}"/>
              </a:ext>
            </a:extLst>
          </p:cNvPr>
          <p:cNvPicPr>
            <a:picLocks noChangeAspect="1"/>
          </p:cNvPicPr>
          <p:nvPr/>
        </p:nvPicPr>
        <p:blipFill rotWithShape="1">
          <a:blip r:embed="rId2">
            <a:extLst>
              <a:ext uri="{28A0092B-C50C-407E-A947-70E740481C1C}">
                <a14:useLocalDpi xmlns:a14="http://schemas.microsoft.com/office/drawing/2010/main" val="0"/>
              </a:ext>
            </a:extLst>
          </a:blip>
          <a:srcRect l="2796" t="3569" r="11544" b="18243"/>
          <a:stretch/>
        </p:blipFill>
        <p:spPr>
          <a:xfrm>
            <a:off x="4837915" y="1625308"/>
            <a:ext cx="7163586" cy="3742719"/>
          </a:xfrm>
          <a:prstGeom prst="rect">
            <a:avLst/>
          </a:prstGeom>
          <a:solidFill>
            <a:srgbClr val="FFFFFF">
              <a:shade val="85000"/>
            </a:srgbClr>
          </a:solidFill>
          <a:ln w="190500" cap="rnd">
            <a:solidFill>
              <a:srgbClr val="FFFFFF"/>
            </a:solidFill>
          </a:ln>
          <a:effectLst>
            <a:outerShdw blurRad="76200" dir="18900000" sy="23000" kx="-1200000" algn="bl" rotWithShape="0">
              <a:prstClr val="black">
                <a:alpha val="20000"/>
              </a:prstClr>
            </a:outerShdw>
            <a:reflection blurRad="6350" stA="52000" endA="300" endPos="35000" dir="5400000" sy="-100000" algn="bl" rotWithShape="0"/>
          </a:effectLst>
          <a:scene3d>
            <a:camera prst="perspectiveContrastingLeftFacing">
              <a:rot lat="540000" lon="2100000" rev="0"/>
            </a:camera>
            <a:lightRig rig="soft" dir="t"/>
          </a:scene3d>
          <a:sp3d contourW="12700" prstMaterial="matte">
            <a:bevelT w="63500" h="50800"/>
            <a:contourClr>
              <a:srgbClr val="C0C0C0"/>
            </a:contourClr>
          </a:sp3d>
        </p:spPr>
      </p:pic>
      <p:sp>
        <p:nvSpPr>
          <p:cNvPr id="6" name="Szövegdoboz 5">
            <a:extLst>
              <a:ext uri="{FF2B5EF4-FFF2-40B4-BE49-F238E27FC236}">
                <a16:creationId xmlns:a16="http://schemas.microsoft.com/office/drawing/2014/main" id="{3664E81A-E720-2A47-F4BF-E64711643EC8}"/>
              </a:ext>
            </a:extLst>
          </p:cNvPr>
          <p:cNvSpPr txBox="1"/>
          <p:nvPr/>
        </p:nvSpPr>
        <p:spPr>
          <a:xfrm>
            <a:off x="808383" y="444500"/>
            <a:ext cx="4258918" cy="646331"/>
          </a:xfrm>
          <a:prstGeom prst="rect">
            <a:avLst/>
          </a:prstGeom>
          <a:noFill/>
        </p:spPr>
        <p:txBody>
          <a:bodyPr wrap="square" rtlCol="0">
            <a:spAutoFit/>
          </a:bodyPr>
          <a:lstStyle/>
          <a:p>
            <a:pPr algn="ctr"/>
            <a:r>
              <a:rPr lang="hu-HU" sz="3600" dirty="0">
                <a:solidFill>
                  <a:schemeClr val="bg2">
                    <a:lumMod val="75000"/>
                  </a:schemeClr>
                </a:solidFill>
              </a:rPr>
              <a:t>The </a:t>
            </a:r>
            <a:r>
              <a:rPr lang="hu-HU" sz="3600" dirty="0" err="1">
                <a:solidFill>
                  <a:schemeClr val="bg2">
                    <a:lumMod val="75000"/>
                  </a:schemeClr>
                </a:solidFill>
              </a:rPr>
              <a:t>database</a:t>
            </a:r>
            <a:endParaRPr lang="hu-HU" sz="3600" dirty="0">
              <a:solidFill>
                <a:schemeClr val="bg2">
                  <a:lumMod val="75000"/>
                </a:schemeClr>
              </a:solidFill>
            </a:endParaRPr>
          </a:p>
        </p:txBody>
      </p:sp>
      <p:sp>
        <p:nvSpPr>
          <p:cNvPr id="17" name="Téglalap 16"/>
          <p:cNvSpPr/>
          <p:nvPr/>
        </p:nvSpPr>
        <p:spPr>
          <a:xfrm>
            <a:off x="1134345" y="3212374"/>
            <a:ext cx="1675861" cy="2699374"/>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1" name="Szövegdoboz 20"/>
          <p:cNvSpPr txBox="1"/>
          <p:nvPr/>
        </p:nvSpPr>
        <p:spPr>
          <a:xfrm>
            <a:off x="1847064" y="2587761"/>
            <a:ext cx="3323811" cy="3847207"/>
          </a:xfrm>
          <a:prstGeom prst="rect">
            <a:avLst/>
          </a:prstGeom>
          <a:noFill/>
        </p:spPr>
        <p:txBody>
          <a:bodyPr wrap="square" rtlCol="0">
            <a:spAutoFit/>
          </a:bodyPr>
          <a:lstStyle/>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1.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design and implementation database with MySQL</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2.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create the database dump to the documentation and the converting</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3. </a:t>
            </a:r>
            <a:r>
              <a:rPr lang="hu-HU" sz="2000" b="1" kern="100" dirty="0" err="1">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step</a:t>
            </a:r>
            <a:r>
              <a:rPr lang="hu-HU" sz="2000" b="1"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 </a:t>
            </a:r>
            <a:r>
              <a:rPr lang="en-US"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rPr>
              <a:t>Converting the MySQL database to SQLite format</a:t>
            </a:r>
            <a:endParaRPr lang="hu-HU" sz="2000" kern="100" dirty="0">
              <a:solidFill>
                <a:schemeClr val="bg2">
                  <a:lumMod val="75000"/>
                </a:schemeClr>
              </a:solidFill>
              <a:latin typeface="Calibri" panose="020F0502020204030204" pitchFamily="34" charset="0"/>
              <a:ea typeface="Calibri" panose="020F0502020204030204" pitchFamily="34" charset="0"/>
              <a:cs typeface="Times New Roman" panose="02020603050405020304" pitchFamily="18" charset="0"/>
            </a:endParaRPr>
          </a:p>
          <a:p>
            <a:endParaRPr lang="hu-HU" sz="2400" dirty="0"/>
          </a:p>
        </p:txBody>
      </p:sp>
      <p:pic>
        <p:nvPicPr>
          <p:cNvPr id="26" name="Kép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6499" y="2455250"/>
            <a:ext cx="856485" cy="856485"/>
          </a:xfrm>
          <a:prstGeom prst="rect">
            <a:avLst/>
          </a:prstGeom>
        </p:spPr>
      </p:pic>
      <p:pic>
        <p:nvPicPr>
          <p:cNvPr id="29" name="Kép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8383" y="3667704"/>
            <a:ext cx="712719" cy="712719"/>
          </a:xfrm>
          <a:prstGeom prst="rect">
            <a:avLst/>
          </a:prstGeom>
        </p:spPr>
      </p:pic>
      <p:pic>
        <p:nvPicPr>
          <p:cNvPr id="30" name="Kép 2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8383" y="5005036"/>
            <a:ext cx="723551" cy="723551"/>
          </a:xfrm>
          <a:prstGeom prst="rect">
            <a:avLst/>
          </a:prstGeom>
        </p:spPr>
      </p:pic>
    </p:spTree>
    <p:extLst>
      <p:ext uri="{BB962C8B-B14F-4D97-AF65-F5344CB8AC3E}">
        <p14:creationId xmlns:p14="http://schemas.microsoft.com/office/powerpoint/2010/main" val="3531682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artalom helye 2">
            <a:extLst>
              <a:ext uri="{FF2B5EF4-FFF2-40B4-BE49-F238E27FC236}">
                <a16:creationId xmlns:a16="http://schemas.microsoft.com/office/drawing/2014/main" id="{853833FD-2B81-3534-5C46-A0C4C5A41D04}"/>
              </a:ext>
            </a:extLst>
          </p:cNvPr>
          <p:cNvSpPr>
            <a:spLocks noGrp="1"/>
          </p:cNvSpPr>
          <p:nvPr>
            <p:ph idx="1"/>
          </p:nvPr>
        </p:nvSpPr>
        <p:spPr>
          <a:xfrm>
            <a:off x="785812" y="1651000"/>
            <a:ext cx="4065588" cy="4368800"/>
          </a:xfrm>
        </p:spPr>
        <p:txBody>
          <a:bodyPr>
            <a:normAutofit/>
          </a:bodyPr>
          <a:lstStyle/>
          <a:p>
            <a:r>
              <a:rPr lang="hu-HU" dirty="0">
                <a:solidFill>
                  <a:schemeClr val="tx1"/>
                </a:solidFill>
              </a:rPr>
              <a:t>A projekt műszaki leírása</a:t>
            </a:r>
          </a:p>
          <a:p>
            <a:r>
              <a:rPr lang="hu-HU" dirty="0">
                <a:solidFill>
                  <a:schemeClr val="tx1"/>
                </a:solidFill>
              </a:rPr>
              <a:t>Működési séma</a:t>
            </a:r>
          </a:p>
          <a:p>
            <a:r>
              <a:rPr lang="hu-HU" dirty="0" err="1">
                <a:solidFill>
                  <a:schemeClr val="tx1"/>
                </a:solidFill>
              </a:rPr>
              <a:t>Powerpoint</a:t>
            </a:r>
            <a:r>
              <a:rPr lang="hu-HU" dirty="0">
                <a:solidFill>
                  <a:schemeClr val="tx1"/>
                </a:solidFill>
              </a:rPr>
              <a:t> bemutatók</a:t>
            </a:r>
          </a:p>
          <a:p>
            <a:pPr marL="0" indent="0">
              <a:buNone/>
            </a:pPr>
            <a:endParaRPr lang="hu-HU" dirty="0">
              <a:solidFill>
                <a:schemeClr val="tx1"/>
              </a:solidFill>
            </a:endParaRPr>
          </a:p>
          <a:p>
            <a:r>
              <a:rPr lang="hu-HU" dirty="0">
                <a:solidFill>
                  <a:schemeClr val="tx1"/>
                </a:solidFill>
              </a:rPr>
              <a:t>Mellékletek:</a:t>
            </a:r>
          </a:p>
          <a:p>
            <a:pPr lvl="1"/>
            <a:r>
              <a:rPr lang="hu-HU" sz="2000" dirty="0">
                <a:solidFill>
                  <a:schemeClr val="tx1"/>
                </a:solidFill>
              </a:rPr>
              <a:t>Adatbázis </a:t>
            </a:r>
            <a:r>
              <a:rPr lang="hu-HU" sz="2000" dirty="0" err="1">
                <a:solidFill>
                  <a:schemeClr val="tx1"/>
                </a:solidFill>
              </a:rPr>
              <a:t>dumpok</a:t>
            </a:r>
            <a:endParaRPr lang="hu-HU" sz="2000" dirty="0">
              <a:solidFill>
                <a:schemeClr val="tx1"/>
              </a:solidFill>
            </a:endParaRPr>
          </a:p>
          <a:p>
            <a:pPr lvl="1"/>
            <a:r>
              <a:rPr lang="hu-HU" sz="2000" dirty="0">
                <a:solidFill>
                  <a:schemeClr val="tx1"/>
                </a:solidFill>
              </a:rPr>
              <a:t>Saját készítésű kódok</a:t>
            </a:r>
          </a:p>
          <a:p>
            <a:pPr lvl="1"/>
            <a:r>
              <a:rPr lang="hu-HU" sz="2000" dirty="0">
                <a:solidFill>
                  <a:schemeClr val="tx1"/>
                </a:solidFill>
              </a:rPr>
              <a:t>Teszteredmények</a:t>
            </a:r>
          </a:p>
          <a:p>
            <a:pPr lvl="1"/>
            <a:endParaRPr lang="hu-HU" dirty="0"/>
          </a:p>
          <a:p>
            <a:pPr lvl="1"/>
            <a:endParaRPr lang="hu-HU" dirty="0"/>
          </a:p>
        </p:txBody>
      </p:sp>
      <p:pic>
        <p:nvPicPr>
          <p:cNvPr id="5" name="Kép 4">
            <a:extLst>
              <a:ext uri="{FF2B5EF4-FFF2-40B4-BE49-F238E27FC236}">
                <a16:creationId xmlns:a16="http://schemas.microsoft.com/office/drawing/2014/main" id="{7993890A-E5AC-313B-886B-E8B7F15D57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87402" y="1368231"/>
            <a:ext cx="6134100" cy="448341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Kép 6">
            <a:extLst>
              <a:ext uri="{FF2B5EF4-FFF2-40B4-BE49-F238E27FC236}">
                <a16:creationId xmlns:a16="http://schemas.microsoft.com/office/drawing/2014/main" id="{7C11EBFB-9979-8733-FEC3-04CFE1EE309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1412" y="2489200"/>
            <a:ext cx="5325752" cy="40448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Szövegdoboz 7">
            <a:extLst>
              <a:ext uri="{FF2B5EF4-FFF2-40B4-BE49-F238E27FC236}">
                <a16:creationId xmlns:a16="http://schemas.microsoft.com/office/drawing/2014/main" id="{3664E81A-E720-2A47-F4BF-E64711643EC8}"/>
              </a:ext>
            </a:extLst>
          </p:cNvPr>
          <p:cNvSpPr txBox="1"/>
          <p:nvPr/>
        </p:nvSpPr>
        <p:spPr>
          <a:xfrm>
            <a:off x="1042416" y="419100"/>
            <a:ext cx="9774936" cy="646331"/>
          </a:xfrm>
          <a:prstGeom prst="rect">
            <a:avLst/>
          </a:prstGeom>
          <a:noFill/>
        </p:spPr>
        <p:txBody>
          <a:bodyPr wrap="square" rtlCol="0">
            <a:spAutoFit/>
          </a:bodyPr>
          <a:lstStyle/>
          <a:p>
            <a:pPr algn="ctr"/>
            <a:r>
              <a:rPr lang="hu-HU" sz="3600" dirty="0"/>
              <a:t>Dokumentálás</a:t>
            </a:r>
          </a:p>
        </p:txBody>
      </p:sp>
    </p:spTree>
    <p:extLst>
      <p:ext uri="{BB962C8B-B14F-4D97-AF65-F5344CB8AC3E}">
        <p14:creationId xmlns:p14="http://schemas.microsoft.com/office/powerpoint/2010/main" val="31721376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lcím 2">
            <a:extLst>
              <a:ext uri="{FF2B5EF4-FFF2-40B4-BE49-F238E27FC236}">
                <a16:creationId xmlns:a16="http://schemas.microsoft.com/office/drawing/2014/main" id="{AC77DA40-F8CF-79B0-DAD2-771D5CC30CED}"/>
              </a:ext>
            </a:extLst>
          </p:cNvPr>
          <p:cNvSpPr txBox="1">
            <a:spLocks/>
          </p:cNvSpPr>
          <p:nvPr/>
        </p:nvSpPr>
        <p:spPr>
          <a:xfrm>
            <a:off x="1170432" y="3602038"/>
            <a:ext cx="9144000" cy="649922"/>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marR="0" lvl="0" indent="0" algn="l" defTabSz="457200" rtl="0" eaLnBrk="1" fontAlgn="auto" latinLnBrk="0" hangingPunct="1">
              <a:lnSpc>
                <a:spcPct val="100000"/>
              </a:lnSpc>
              <a:spcBef>
                <a:spcPct val="20000"/>
              </a:spcBef>
              <a:spcAft>
                <a:spcPts val="600"/>
              </a:spcAft>
              <a:buClr>
                <a:prstClr val="white"/>
              </a:buClr>
              <a:buSzPct val="80000"/>
              <a:buFont typeface="Wingdings 3" panose="05040102010807070707" pitchFamily="18" charset="2"/>
              <a:buNone/>
              <a:tabLst/>
              <a:defRPr/>
            </a:pPr>
            <a:r>
              <a:rPr kumimoji="0" lang="hu-HU" sz="2000" b="0" i="0" u="none" strike="noStrike" kern="1200" cap="none" spc="0" normalizeH="0" baseline="0" noProof="0" dirty="0">
                <a:ln>
                  <a:noFill/>
                </a:ln>
                <a:solidFill>
                  <a:prstClr val="white"/>
                </a:solidFill>
                <a:effectLst/>
                <a:uLnTx/>
                <a:uFillTx/>
                <a:latin typeface="Century Gothic" panose="020B0502020202020204"/>
                <a:ea typeface="+mn-ea"/>
                <a:cs typeface="+mn-cs"/>
              </a:rPr>
              <a:t>Ágoston Attila</a:t>
            </a:r>
          </a:p>
        </p:txBody>
      </p:sp>
      <p:sp>
        <p:nvSpPr>
          <p:cNvPr id="6" name="Szövegdoboz 5">
            <a:extLst>
              <a:ext uri="{FF2B5EF4-FFF2-40B4-BE49-F238E27FC236}">
                <a16:creationId xmlns:a16="http://schemas.microsoft.com/office/drawing/2014/main" id="{A1BE50EF-3A6D-761D-4D03-E0F21A29FA55}"/>
              </a:ext>
            </a:extLst>
          </p:cNvPr>
          <p:cNvSpPr txBox="1"/>
          <p:nvPr/>
        </p:nvSpPr>
        <p:spPr>
          <a:xfrm>
            <a:off x="1170432" y="2217043"/>
            <a:ext cx="7260336"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4800" b="0" i="0" u="none" strike="noStrike" kern="1200" cap="none" spc="0" normalizeH="0" baseline="0" noProof="0" dirty="0" err="1">
                <a:ln>
                  <a:noFill/>
                </a:ln>
                <a:solidFill>
                  <a:prstClr val="white"/>
                </a:solidFill>
                <a:effectLst/>
                <a:uLnTx/>
                <a:uFillTx/>
                <a:latin typeface="Century Gothic" panose="020B0502020202020204"/>
                <a:ea typeface="+mn-ea"/>
                <a:cs typeface="+mn-cs"/>
              </a:rPr>
              <a:t>Backend</a:t>
            </a:r>
            <a:endParaRPr kumimoji="0" lang="hu-HU" sz="4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err="1">
                <a:ln>
                  <a:noFill/>
                </a:ln>
                <a:solidFill>
                  <a:prstClr val="white"/>
                </a:solidFill>
                <a:effectLst/>
                <a:uLnTx/>
                <a:uFillTx/>
                <a:latin typeface="Century Gothic" panose="020B0502020202020204"/>
                <a:ea typeface="+mn-ea"/>
                <a:cs typeface="+mn-cs"/>
              </a:rPr>
              <a:t>Django</a:t>
            </a:r>
            <a:r>
              <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rPr>
              <a:t> VS </a:t>
            </a:r>
            <a:r>
              <a:rPr kumimoji="0" lang="hu-HU" sz="3600" b="0" i="0" u="none" strike="noStrike" kern="1200" cap="none" spc="0" normalizeH="0" baseline="0" noProof="0" dirty="0" err="1">
                <a:ln>
                  <a:noFill/>
                </a:ln>
                <a:solidFill>
                  <a:prstClr val="white"/>
                </a:solidFill>
                <a:effectLst/>
                <a:uLnTx/>
                <a:uFillTx/>
                <a:latin typeface="Century Gothic" panose="020B0502020202020204"/>
                <a:ea typeface="+mn-ea"/>
                <a:cs typeface="+mn-cs"/>
              </a:rPr>
              <a:t>code</a:t>
            </a:r>
            <a:endParaRPr kumimoji="0" lang="hu-HU" sz="36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100987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églalap 6"/>
          <p:cNvSpPr/>
          <p:nvPr/>
        </p:nvSpPr>
        <p:spPr>
          <a:xfrm>
            <a:off x="0" y="0"/>
            <a:ext cx="5610556"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hu-HU"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3" name="Tartalom helye 2">
            <a:extLst>
              <a:ext uri="{FF2B5EF4-FFF2-40B4-BE49-F238E27FC236}">
                <a16:creationId xmlns:a16="http://schemas.microsoft.com/office/drawing/2014/main" id="{A8A1D00A-5A71-4353-DCFC-6EA0D9938973}"/>
              </a:ext>
            </a:extLst>
          </p:cNvPr>
          <p:cNvSpPr>
            <a:spLocks noGrp="1"/>
          </p:cNvSpPr>
          <p:nvPr>
            <p:ph idx="1"/>
          </p:nvPr>
        </p:nvSpPr>
        <p:spPr>
          <a:xfrm>
            <a:off x="503872" y="1625308"/>
            <a:ext cx="4563429" cy="640815"/>
          </a:xfrm>
        </p:spPr>
        <p:txBody>
          <a:bodyPr>
            <a:noAutofit/>
          </a:bodyPr>
          <a:lstStyle/>
          <a:p>
            <a:pPr>
              <a:lnSpc>
                <a:spcPct val="107000"/>
              </a:lnSpc>
              <a:spcAft>
                <a:spcPts val="800"/>
              </a:spcAft>
            </a:pPr>
            <a:r>
              <a:rPr lang="hu-HU" kern="100" dirty="0">
                <a:latin typeface="Century Gothic" panose="020B0502020202020204" pitchFamily="34" charset="0"/>
                <a:ea typeface="Calibri" panose="020F0502020204030204" pitchFamily="34" charset="0"/>
                <a:cs typeface="Times New Roman" panose="02020603050405020304" pitchFamily="18" charset="0"/>
              </a:rPr>
              <a:t>4 </a:t>
            </a:r>
            <a:r>
              <a:rPr lang="hu-HU" kern="100" dirty="0" err="1">
                <a:effectLst/>
                <a:latin typeface="Century Gothic" panose="020B0502020202020204" pitchFamily="34" charset="0"/>
                <a:ea typeface="Calibri" panose="020F0502020204030204" pitchFamily="34" charset="0"/>
                <a:cs typeface="Times New Roman" panose="02020603050405020304" pitchFamily="18" charset="0"/>
              </a:rPr>
              <a:t>template-t</a:t>
            </a:r>
            <a:r>
              <a:rPr lang="hu-HU" kern="100" dirty="0">
                <a:effectLst/>
                <a:latin typeface="Century Gothic" panose="020B0502020202020204" pitchFamily="34" charset="0"/>
                <a:ea typeface="Calibri" panose="020F0502020204030204" pitchFamily="34" charset="0"/>
                <a:cs typeface="Times New Roman" panose="02020603050405020304" pitchFamily="18" charset="0"/>
              </a:rPr>
              <a:t> készítettem:</a:t>
            </a:r>
          </a:p>
        </p:txBody>
      </p:sp>
      <p:sp>
        <p:nvSpPr>
          <p:cNvPr id="6" name="Szövegdoboz 5">
            <a:extLst>
              <a:ext uri="{FF2B5EF4-FFF2-40B4-BE49-F238E27FC236}">
                <a16:creationId xmlns:a16="http://schemas.microsoft.com/office/drawing/2014/main" id="{3664E81A-E720-2A47-F4BF-E64711643EC8}"/>
              </a:ext>
            </a:extLst>
          </p:cNvPr>
          <p:cNvSpPr txBox="1"/>
          <p:nvPr/>
        </p:nvSpPr>
        <p:spPr>
          <a:xfrm>
            <a:off x="808383" y="444500"/>
            <a:ext cx="4258918"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hu-HU" sz="3600" b="0" i="0" u="none" strike="noStrike" kern="1200" cap="none" spc="0" normalizeH="0" baseline="0" noProof="0" dirty="0">
                <a:ln>
                  <a:noFill/>
                </a:ln>
                <a:solidFill>
                  <a:srgbClr val="537D0B">
                    <a:lumMod val="75000"/>
                  </a:srgbClr>
                </a:solidFill>
                <a:effectLst/>
                <a:uLnTx/>
                <a:uFillTx/>
                <a:latin typeface="Century Gothic" panose="020B0502020202020204"/>
                <a:ea typeface="+mn-ea"/>
                <a:cs typeface="+mn-cs"/>
              </a:rPr>
              <a:t>Sablonok</a:t>
            </a:r>
          </a:p>
        </p:txBody>
      </p:sp>
      <p:sp>
        <p:nvSpPr>
          <p:cNvPr id="17" name="Téglalap 16"/>
          <p:cNvSpPr/>
          <p:nvPr/>
        </p:nvSpPr>
        <p:spPr>
          <a:xfrm>
            <a:off x="1134345" y="3212374"/>
            <a:ext cx="1675861" cy="2699374"/>
          </a:xfrm>
          <a:prstGeom prst="rect">
            <a:avLst/>
          </a:prstGeom>
          <a:noFill/>
          <a:ln>
            <a:noFill/>
          </a:ln>
          <a:sp3d/>
        </p:spPr>
        <p:style>
          <a:lnRef idx="2">
            <a:scrgbClr r="0" g="0" b="0"/>
          </a:lnRef>
          <a:fillRef idx="1">
            <a:scrgbClr r="0" g="0" b="0"/>
          </a:fillRef>
          <a:effectRef idx="0">
            <a:schemeClr val="accent1">
              <a:hueOff val="0"/>
              <a:satOff val="0"/>
              <a:lumOff val="0"/>
              <a:alphaOff val="0"/>
            </a:schemeClr>
          </a:effectRef>
          <a:fontRef idx="minor">
            <a:schemeClr val="lt1"/>
          </a:fontRef>
        </p:style>
      </p:sp>
      <p:pic>
        <p:nvPicPr>
          <p:cNvPr id="11" name="Tartalom helye 4">
            <a:extLst>
              <a:ext uri="{FF2B5EF4-FFF2-40B4-BE49-F238E27FC236}">
                <a16:creationId xmlns:a16="http://schemas.microsoft.com/office/drawing/2014/main" id="{CA804C89-5E5E-16D0-BEE3-B8C20DF35600}"/>
              </a:ext>
            </a:extLst>
          </p:cNvPr>
          <p:cNvPicPr>
            <a:picLocks noChangeAspect="1"/>
          </p:cNvPicPr>
          <p:nvPr/>
        </p:nvPicPr>
        <p:blipFill rotWithShape="1">
          <a:blip r:embed="rId2">
            <a:extLst>
              <a:ext uri="{28A0092B-C50C-407E-A947-70E740481C1C}">
                <a14:useLocalDpi xmlns:a14="http://schemas.microsoft.com/office/drawing/2010/main" val="0"/>
              </a:ext>
            </a:extLst>
          </a:blip>
          <a:srcRect r="14284"/>
          <a:stretch/>
        </p:blipFill>
        <p:spPr>
          <a:xfrm>
            <a:off x="5925686" y="395078"/>
            <a:ext cx="5964548" cy="5166548"/>
          </a:xfrm>
          <a:prstGeom prst="rect">
            <a:avLst/>
          </a:prstGeom>
          <a:solidFill>
            <a:srgbClr val="FFFFFF">
              <a:shade val="85000"/>
            </a:srgbClr>
          </a:solidFill>
          <a:ln w="190500" cap="rnd">
            <a:solidFill>
              <a:srgbClr val="FFFFFF"/>
            </a:solidFill>
          </a:ln>
          <a:effectLst>
            <a:outerShdw blurRad="50800" dist="38100" dir="16200000" rotWithShape="0">
              <a:prstClr val="black">
                <a:alpha val="40000"/>
              </a:prstClr>
            </a:outerShdw>
            <a:reflection blurRad="6350" stA="52000" endA="300" endPos="35000" dir="5400000" sy="-100000" algn="bl" rotWithShape="0"/>
          </a:effectLst>
          <a:scene3d>
            <a:camera prst="orthographicFront"/>
            <a:lightRig rig="soft" dir="t"/>
          </a:scene3d>
          <a:sp3d contourW="12700" prstMaterial="matte">
            <a:bevelT w="63500" h="50800"/>
            <a:contourClr>
              <a:srgbClr val="C0C0C0"/>
            </a:contourClr>
          </a:sp3d>
        </p:spPr>
      </p:pic>
      <p:sp>
        <p:nvSpPr>
          <p:cNvPr id="8" name="Szövegdoboz 7"/>
          <p:cNvSpPr txBox="1"/>
          <p:nvPr/>
        </p:nvSpPr>
        <p:spPr>
          <a:xfrm>
            <a:off x="1272209" y="2451652"/>
            <a:ext cx="3684104" cy="2554545"/>
          </a:xfrm>
          <a:prstGeom prst="rect">
            <a:avLst/>
          </a:prstGeom>
          <a:noFill/>
        </p:spPr>
        <p:txBody>
          <a:bodyPr wrap="square" rtlCol="0">
            <a:spAutoFit/>
          </a:bodyPr>
          <a:lstStyle/>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rPr>
              <a:t>Regisztráció</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rPr>
              <a:t>Bejelentkezés</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rPr>
              <a:t>Valutaváltás és küldés</a:t>
            </a: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endPar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endParaRPr>
          </a:p>
          <a:p>
            <a:pPr marL="342900" marR="0" lvl="0" indent="-342900" algn="l" defTabSz="4572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kumimoji="0" lang="hu-HU" sz="2000" b="0" i="0" u="none" strike="noStrike" kern="1200" cap="none" spc="0" normalizeH="0" baseline="0" noProof="0" dirty="0">
                <a:ln>
                  <a:noFill/>
                </a:ln>
                <a:solidFill>
                  <a:srgbClr val="537D0B">
                    <a:lumMod val="75000"/>
                  </a:srgbClr>
                </a:solidFill>
                <a:effectLst/>
                <a:uLnTx/>
                <a:uFillTx/>
                <a:latin typeface="Calibri" panose="020F0502020204030204" pitchFamily="34" charset="0"/>
                <a:ea typeface="+mn-ea"/>
                <a:cs typeface="Calibri" panose="020F0502020204030204" pitchFamily="34" charset="0"/>
              </a:rPr>
              <a:t>Tranzakciók ellenőrzése</a:t>
            </a:r>
          </a:p>
        </p:txBody>
      </p:sp>
    </p:spTree>
    <p:extLst>
      <p:ext uri="{BB962C8B-B14F-4D97-AF65-F5344CB8AC3E}">
        <p14:creationId xmlns:p14="http://schemas.microsoft.com/office/powerpoint/2010/main" val="1715778491"/>
      </p:ext>
    </p:extLst>
  </p:cSld>
  <p:clrMapOvr>
    <a:masterClrMapping/>
  </p:clrMapOvr>
</p:sld>
</file>

<file path=ppt/theme/theme1.xml><?xml version="1.0" encoding="utf-8"?>
<a:theme xmlns:a="http://schemas.openxmlformats.org/drawingml/2006/main" name="Szelet">
  <a:themeElements>
    <a:clrScheme name="Szelet">
      <a:dk1>
        <a:sysClr val="windowText" lastClr="000000"/>
      </a:dk1>
      <a:lt1>
        <a:sysClr val="window" lastClr="CF9E9E"/>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zele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zele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2.xml><?xml version="1.0" encoding="utf-8"?>
<a:theme xmlns:a="http://schemas.openxmlformats.org/drawingml/2006/main" name="1_Szelet">
  <a:themeElements>
    <a:clrScheme name="Szelet">
      <a:dk1>
        <a:sysClr val="windowText" lastClr="000000"/>
      </a:dk1>
      <a:lt1>
        <a:sysClr val="window" lastClr="CF9E9E"/>
      </a:lt1>
      <a:dk2>
        <a:srgbClr val="537D0B"/>
      </a:dk2>
      <a:lt2>
        <a:srgbClr val="A9E257"/>
      </a:lt2>
      <a:accent1>
        <a:srgbClr val="38540A"/>
      </a:accent1>
      <a:accent2>
        <a:srgbClr val="31A274"/>
      </a:accent2>
      <a:accent3>
        <a:srgbClr val="236073"/>
      </a:accent3>
      <a:accent4>
        <a:srgbClr val="6C4D90"/>
      </a:accent4>
      <a:accent5>
        <a:srgbClr val="983C27"/>
      </a:accent5>
      <a:accent6>
        <a:srgbClr val="CD811F"/>
      </a:accent6>
      <a:hlink>
        <a:srgbClr val="293F06"/>
      </a:hlink>
      <a:folHlink>
        <a:srgbClr val="68883A"/>
      </a:folHlink>
    </a:clrScheme>
    <a:fontScheme name="Szelet">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zelet">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9759155-7935-4C61-A06C-C04380D1B16E}"/>
    </a:ext>
  </a:extLst>
</a:theme>
</file>

<file path=ppt/theme/theme3.xml><?xml version="1.0" encoding="utf-8"?>
<a:theme xmlns:a="http://schemas.openxmlformats.org/drawingml/2006/main" name="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téma">
  <a:themeElements>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téma">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0">
          <a:lnSpc>
            <a:spcPct val="93000"/>
          </a:lnSpc>
          <a:spcBef>
            <a:spcPts val="13"/>
          </a:spcBef>
          <a:spcAft>
            <a:spcPts val="13"/>
          </a:spcAft>
          <a:buClr>
            <a:srgbClr val="000000"/>
          </a:buClr>
          <a:buSzPct val="100000"/>
          <a:buFont typeface="Times New Roman" panose="02020603050405020304" pitchFamily="18" charset="0"/>
          <a:buNone/>
          <a:tabLst/>
          <a:defRPr kumimoji="0" lang="en-GB" altLang="hu-HU" sz="1800" b="0" i="0" u="none" strike="noStrike" cap="none" normalizeH="0" baseline="0" smtClean="0">
            <a:ln>
              <a:noFill/>
            </a:ln>
            <a:effectLst/>
            <a:latin typeface="Arial" panose="020B0604020202020204" pitchFamily="34" charset="0"/>
            <a:ea typeface="Microsoft YaHei" panose="020B0503020204020204" pitchFamily="34" charset="-122"/>
          </a:defRPr>
        </a:defPPr>
      </a:lstStyle>
    </a:lnDef>
  </a:objectDefaults>
  <a:extraClrSchemeLst>
    <a:extraClrScheme>
      <a:clrScheme name="Office-téma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Office-téma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Office-téma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Office-téma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Office-tém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Office-tém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Office-tém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téma">
  <a:themeElements>
    <a:clrScheme name="Office">
      <a:dk1>
        <a:sysClr val="windowText" lastClr="000000"/>
      </a:dk1>
      <a:lt1>
        <a:sysClr val="window" lastClr="CF9E9E"/>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168</TotalTime>
  <Words>634</Words>
  <Application>Microsoft Office PowerPoint</Application>
  <PresentationFormat>Szélesvásznú</PresentationFormat>
  <Paragraphs>124</Paragraphs>
  <Slides>22</Slides>
  <Notes>7</Notes>
  <HiddenSlides>0</HiddenSlides>
  <MMClips>1</MMClips>
  <ScaleCrop>false</ScaleCrop>
  <HeadingPairs>
    <vt:vector size="6" baseType="variant">
      <vt:variant>
        <vt:lpstr>Használt betűtípusok</vt:lpstr>
      </vt:variant>
      <vt:variant>
        <vt:i4>6</vt:i4>
      </vt:variant>
      <vt:variant>
        <vt:lpstr>Téma</vt:lpstr>
      </vt:variant>
      <vt:variant>
        <vt:i4>5</vt:i4>
      </vt:variant>
      <vt:variant>
        <vt:lpstr>Diacímek</vt:lpstr>
      </vt:variant>
      <vt:variant>
        <vt:i4>22</vt:i4>
      </vt:variant>
    </vt:vector>
  </HeadingPairs>
  <TitlesOfParts>
    <vt:vector size="33" baseType="lpstr">
      <vt:lpstr>Arial</vt:lpstr>
      <vt:lpstr>Calibri</vt:lpstr>
      <vt:lpstr>Century Gothic</vt:lpstr>
      <vt:lpstr>Times New Roman</vt:lpstr>
      <vt:lpstr>Wingdings</vt:lpstr>
      <vt:lpstr>Wingdings 3</vt:lpstr>
      <vt:lpstr>Szelet</vt:lpstr>
      <vt:lpstr>1_Szelet</vt:lpstr>
      <vt:lpstr>Office-téma</vt:lpstr>
      <vt:lpstr>1_Office-téma</vt:lpstr>
      <vt:lpstr>2_Office-téma</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PowerPoint-bemutató</vt:lpstr>
      <vt:lpstr>menürendszer</vt:lpstr>
      <vt:lpstr>Frontend </vt:lpstr>
      <vt:lpstr>PowerPoint-bemutató</vt:lpstr>
      <vt:lpstr>Üzemeltetés, fejlEsztői környezet</vt:lpstr>
      <vt:lpstr>Szerverüzemeltetés, tesztelés</vt:lpstr>
      <vt:lpstr>A teljes mű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bemutató</dc:title>
  <dc:creator>Sándorné Tóth</dc:creator>
  <cp:lastModifiedBy>Sándorné Tóth</cp:lastModifiedBy>
  <cp:revision>19</cp:revision>
  <dcterms:created xsi:type="dcterms:W3CDTF">2025-03-07T16:46:35Z</dcterms:created>
  <dcterms:modified xsi:type="dcterms:W3CDTF">2025-04-02T07:19:36Z</dcterms:modified>
</cp:coreProperties>
</file>